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2q==" ContentType="image/2q=="/>
  <Default Extension="z" ContentType="image/z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notesMasterIdLst>
    <p:notesMasterId r:id="rId3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1.png"/><Relationship Id="rId3" Type="http://schemas.openxmlformats.org/officeDocument/2006/relationships/image" Target="../media/image-18-1.png"/><Relationship Id="rId4" Type="http://schemas.openxmlformats.org/officeDocument/2006/relationships/image" Target="../media/image-18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1.png"/><Relationship Id="rId3" Type="http://schemas.openxmlformats.org/officeDocument/2006/relationships/image" Target="../media/image-24-1.png"/><Relationship Id="rId4" Type="http://schemas.openxmlformats.org/officeDocument/2006/relationships/image" Target="../media/image-24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1.png"/><Relationship Id="rId3" Type="http://schemas.openxmlformats.org/officeDocument/2006/relationships/image" Target="../media/image-26-1.png"/><Relationship Id="rId4" Type="http://schemas.openxmlformats.org/officeDocument/2006/relationships/image" Target="../media/image-26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1.png"/><Relationship Id="rId3" Type="http://schemas.openxmlformats.org/officeDocument/2006/relationships/image" Target="../media/image-29-1.png"/><Relationship Id="rId4" Type="http://schemas.openxmlformats.org/officeDocument/2006/relationships/image" Target="../media/image-29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7766" y="1822399"/>
            <a:ext cx="7407824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Reactions to handicap and disability, and support in rehabilitation</a:t>
            </a:r>
            <a:endParaRPr lang="en-US" sz="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9223" y="182880"/>
            <a:ext cx="533356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on mental and physical health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459223" y="962883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challenges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9223" y="1324985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Living with a disability can lead to psychological challenges such as stress, anxiety, and depression, impacting mental well-being.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59223" y="2303393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strain and health complications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59223" y="2665496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daily challenges of navigating inaccessible environments can lead to physical strain, as well as increased risk of health complications for individuals with disabilities.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59223" y="3643904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healthcare services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59223" y="4006006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Limited access to healthcare services and specialized care can exacerbate health disparities for individuals with disabilities, impacting their overall well-being.</a:t>
            </a:r>
            <a:endParaRPr lang="en-US" sz="1500" dirty="0"/>
          </a:p>
        </p:txBody>
      </p:sp>
      <p:pic>
        <p:nvPicPr>
          <p:cNvPr id="9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46341" r="18815" t="0" b="0"/>
          <a:stretch/>
        </p:blipFill>
        <p:spPr>
          <a:xfrm>
            <a:off x="5983834" y="0"/>
            <a:ext cx="315990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66330" r="0" t="0" b="0"/>
          <a:stretch/>
        </p:blipFill>
        <p:spPr>
          <a:xfrm>
            <a:off x="6072530" y="3258"/>
            <a:ext cx="3071304" cy="51369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0064" y="5002657"/>
            <a:ext cx="182912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821724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The importance of inclusive and accessible environments</a:t>
            </a:r>
            <a:endParaRPr lang="en-US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9223" y="182880"/>
            <a:ext cx="533356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Creating Inclusive Environments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459223" y="962883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Universal design principles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9223" y="1324985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Incorporating universal design principles ensures that environments are accessible to everyone, regardless of ability or disability.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59223" y="2303393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59223" y="2665496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Engaging the community in the design process fosters a sense of inclusion and ensures that diverse needs are considered.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59223" y="3643904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Technology and innovation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59223" y="4006006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Leveraging technology and innovation to create accessible environments enhances independence and participation for individuals with disabilities.</a:t>
            </a:r>
            <a:endParaRPr lang="en-US" sz="1500" dirty="0"/>
          </a:p>
        </p:txBody>
      </p:sp>
      <p:pic>
        <p:nvPicPr>
          <p:cNvPr id="9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46341" r="18815" t="0" b="0"/>
          <a:stretch/>
        </p:blipFill>
        <p:spPr>
          <a:xfrm>
            <a:off x="5983834" y="0"/>
            <a:ext cx="315990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Individuals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 flipH="1">
            <a:off x="903034" y="1065801"/>
            <a:ext cx="182880" cy="3657600"/>
          </a:xfrm>
          <a:custGeom>
            <a:avLst/>
            <a:gdLst/>
            <a:ahLst/>
            <a:cxnLst/>
            <a:rect l="l" t="t" r="r" b="b"/>
            <a:pathLst>
              <a:path w="182880" h="3657600">
                <a:moveTo>
                  <a:pt x="22860" y="0"/>
                </a:moveTo>
                <a:lnTo>
                  <a:pt x="160020" y="0"/>
                </a:lnTo>
                <a:quadBezTo>
                  <a:pt x="182880" y="0"/>
                  <a:pt x="182880" y="22860"/>
                </a:quadBezTo>
                <a:lnTo>
                  <a:pt x="182880" y="3634740"/>
                </a:lnTo>
                <a:quadBezTo>
                  <a:pt x="182880" y="3657600"/>
                  <a:pt x="160020" y="3657600"/>
                </a:quadBezTo>
                <a:lnTo>
                  <a:pt x="22860" y="3657600"/>
                </a:lnTo>
                <a:quadBezTo>
                  <a:pt x="0" y="3657600"/>
                  <a:pt x="0" y="363474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31520" y="1326930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31520" y="133909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 flipH="1">
            <a:off x="1085914" y="1467113"/>
            <a:ext cx="1418234" cy="182880"/>
          </a:xfrm>
          <a:custGeom>
            <a:avLst/>
            <a:gdLst/>
            <a:ahLst/>
            <a:cxnLst/>
            <a:rect l="l" t="t" r="r" b="b"/>
            <a:pathLst>
              <a:path w="1418234" h="182880">
                <a:moveTo>
                  <a:pt x="22860" y="0"/>
                </a:moveTo>
                <a:lnTo>
                  <a:pt x="1395374" y="0"/>
                </a:lnTo>
                <a:quadBezTo>
                  <a:pt x="1418234" y="0"/>
                  <a:pt x="1418234" y="22860"/>
                </a:quadBezTo>
                <a:lnTo>
                  <a:pt x="1418234" y="160020"/>
                </a:lnTo>
                <a:quadBezTo>
                  <a:pt x="1418234" y="182880"/>
                  <a:pt x="1395374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731520" y="2431761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443928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 flipH="1">
            <a:off x="1085914" y="2552155"/>
            <a:ext cx="1418015" cy="182880"/>
          </a:xfrm>
          <a:custGeom>
            <a:avLst/>
            <a:gdLst/>
            <a:ahLst/>
            <a:cxnLst/>
            <a:rect l="l" t="t" r="r" b="b"/>
            <a:pathLst>
              <a:path w="1418015" h="182880">
                <a:moveTo>
                  <a:pt x="22860" y="0"/>
                </a:moveTo>
                <a:lnTo>
                  <a:pt x="1395155" y="0"/>
                </a:lnTo>
                <a:quadBezTo>
                  <a:pt x="1418015" y="0"/>
                  <a:pt x="1418015" y="22860"/>
                </a:quadBezTo>
                <a:lnTo>
                  <a:pt x="1418015" y="160020"/>
                </a:lnTo>
                <a:quadBezTo>
                  <a:pt x="1418015" y="182880"/>
                  <a:pt x="1395155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731520" y="3526977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31520" y="3539143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 flipH="1">
            <a:off x="1085914" y="3667159"/>
            <a:ext cx="1418015" cy="182880"/>
          </a:xfrm>
          <a:custGeom>
            <a:avLst/>
            <a:gdLst/>
            <a:ahLst/>
            <a:cxnLst/>
            <a:rect l="l" t="t" r="r" b="b"/>
            <a:pathLst>
              <a:path w="1418015" h="182880">
                <a:moveTo>
                  <a:pt x="22860" y="0"/>
                </a:moveTo>
                <a:lnTo>
                  <a:pt x="1395155" y="0"/>
                </a:lnTo>
                <a:quadBezTo>
                  <a:pt x="1418015" y="0"/>
                  <a:pt x="1418015" y="22860"/>
                </a:quadBezTo>
                <a:lnTo>
                  <a:pt x="1418015" y="160020"/>
                </a:lnTo>
                <a:quadBezTo>
                  <a:pt x="1418015" y="182880"/>
                  <a:pt x="1395155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2539069" y="1326930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education and employment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2539069" y="1520647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Accessible environments empower individuals with disabilities by providing equal access to education and employment opportunities.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2539069" y="2431761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social inclusion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2539069" y="2615863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Inclusive environments promote social inclusion by breaking down barriers and creating opportunities for meaningful interactions.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2539069" y="3526977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Enhancing quality of life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2539069" y="3730451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By ensuring inclusivity, accessible environments contribute to enhancing the quality of life for individuals with disabilities.</a:t>
            </a:r>
            <a:endParaRPr lang="en-US" sz="1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1516075"/>
            <a:ext cx="8460029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a Supportive Society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341828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3200400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058972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41828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Policy and advocacy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41828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Supportive policies and advocacy efforts play a crucial role in creating inclusive and accessible environments for individuals with disabilities.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200400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support networks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0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Establishing strong community support networks fosters a sense of belonging and provides essential resources for individuals with disabilities.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058972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awareness and understanding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058972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Raising awareness and promoting understanding about disability issues is essential for building a supportive and inclusive society.</a:t>
            </a:r>
            <a:endParaRPr lang="en-US" sz="1500" dirty="0"/>
          </a:p>
        </p:txBody>
      </p:sp>
      <p:pic>
        <p:nvPicPr>
          <p:cNvPr id="1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0" r="0" t="42818" b="30081"/>
          <a:stretch/>
        </p:blipFill>
        <p:spPr>
          <a:xfrm>
            <a:off x="0" y="0"/>
            <a:ext cx="9144000" cy="13807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66330" r="0" t="0" b="0"/>
          <a:stretch/>
        </p:blipFill>
        <p:spPr>
          <a:xfrm>
            <a:off x="6072530" y="3258"/>
            <a:ext cx="3071304" cy="51369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0064" y="5002657"/>
            <a:ext cx="182912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821724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Support and resources available for rehabilitation and recovery</a:t>
            </a:r>
            <a:endParaRPr lang="en-US" sz="1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02763" y="182880"/>
            <a:ext cx="604586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Rehabilitation Support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702763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Professional guidance and counseling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702763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experienced professionals for personalized guidance and emotional support during the rehabilitation process.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822549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and occupational therapy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822549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Tailored physical and occupational therapy programs to aid in the recovery and restoration of physical function.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702763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Assistive technology and devices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702763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Utilization of specialized tools and devices to enhance independence and improve daily living activities.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822549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support groups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822549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Involvement in community support groups for peer encouragement, sharing experiences, and building a strong support network.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0" r="71910" t="0" b="0"/>
          <a:stretch/>
        </p:blipFill>
        <p:spPr>
          <a:xfrm>
            <a:off x="0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23842" y="182880"/>
            <a:ext cx="591210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Recovery Resources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515672" y="768096"/>
            <a:ext cx="5943600" cy="36941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Educational workshops and seminars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515672" y="954634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educational workshops and seminars to empower individuals with knowledge about their condition and available resources.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338407" y="861365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15672" y="179222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Reintegration programs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15672" y="197876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programs aimed at facilitating the reintegration of individuals into the community and workforce post-rehabilitation.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323842" y="1885450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15672" y="284378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Mental health and well-being services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5672" y="303032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mental health support services to address psychological well-being and promote holistic recovery.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323842" y="2937363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15672" y="3856939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and insurance assistance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15672" y="4043477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Assistance in navigating financial matters and insurance claims to alleviate the burden during the recovery process.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323842" y="3950349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pic>
        <p:nvPicPr>
          <p:cNvPr id="15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23876" r="48034" t="0" b="0"/>
          <a:stretch/>
        </p:blipFill>
        <p:spPr>
          <a:xfrm flipV="1">
            <a:off x="6581851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329243"/>
            <a:ext cx="8460343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and Psychological Support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32612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counseling and therapy sessions to address emotional challenges and promote mental well-being.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32612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Counseling and therapy sessions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424497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Peer mentoring programs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616383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Mindfulness and relaxation techniques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808268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and caregiver support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424497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Involvement in peer mentoring programs to receive support from individuals who have undergone similar rehabilitation journeys.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4616383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Introduction to mindfulness and relaxation techniques to alleviate stress and enhance emotional resilience.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808268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and education for family members and caregivers to foster a supportive environment for the individual's recovery.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612" y="1373110"/>
            <a:ext cx="1993903" cy="553101"/>
          </a:xfrm>
          <a:prstGeom prst="rect">
            <a:avLst/>
          </a:prstGeom>
        </p:spPr>
      </p:pic>
      <p:pic>
        <p:nvPicPr>
          <p:cNvPr id="12" name="Image 1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497" y="1373110"/>
            <a:ext cx="1993903" cy="553101"/>
          </a:xfrm>
          <a:prstGeom prst="rect">
            <a:avLst/>
          </a:prstGeom>
        </p:spPr>
      </p:pic>
      <p:pic>
        <p:nvPicPr>
          <p:cNvPr id="13" name="Image 2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383" y="1373110"/>
            <a:ext cx="1993903" cy="553101"/>
          </a:xfrm>
          <a:prstGeom prst="rect">
            <a:avLst/>
          </a:prstGeom>
        </p:spPr>
      </p:pic>
      <p:pic>
        <p:nvPicPr>
          <p:cNvPr id="14" name="Image 3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268" y="1373110"/>
            <a:ext cx="1993903" cy="5531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02763" y="182880"/>
            <a:ext cx="604586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Vocational Rehabilitation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702763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Career counseling and skill development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702763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career counseling and skill development programs to facilitate the individual's return to the workforce post-rehabilitation.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822549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Job placement assistance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822549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Assistance in identifying suitable employment opportunities and support in the job placement process.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702763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Workplace accommodations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702763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Evaluation and implementation of workplace accommodations to ensure a conducive and supportive work environment.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822549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Entrepreneurial support programs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822549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programs to encourage entrepreneurship and provide resources for individuals interested in starting their own businesses.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0" r="71910" t="0" b="0"/>
          <a:stretch/>
        </p:blipFill>
        <p:spPr>
          <a:xfrm>
            <a:off x="0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0" r="66330" t="0" b="0"/>
          <a:stretch/>
        </p:blipFill>
        <p:spPr>
          <a:xfrm>
            <a:off x="0" y="0"/>
            <a:ext cx="3071304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157295" y="750422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6157295" y="762588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5" name="Shape 2"/>
          <p:cNvSpPr/>
          <p:nvPr/>
        </p:nvSpPr>
        <p:spPr>
          <a:xfrm>
            <a:off x="6157295" y="2108505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157295" y="2120672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6157295" y="3464105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3237316" y="3464105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3237316" y="347627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3237316" y="2108505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237316" y="2120672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3237316" y="750422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000000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237316" y="762588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3747032" y="750422"/>
            <a:ext cx="213622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emotional impact of handicap and disability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6667011" y="750422"/>
            <a:ext cx="213622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faced by individuals with disabilities in daily life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3747032" y="2107263"/>
            <a:ext cx="213622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importance of inclusive and accessible environments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3747032" y="3464105"/>
            <a:ext cx="2136221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and resources available for rehabilitation and recovery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6667011" y="2107263"/>
            <a:ext cx="2136221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Advocacy for equal opportunities and rights for people with disabilities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6666890" y="3463747"/>
            <a:ext cx="2136038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awareness and understanding of different abilities</a:t>
            </a:r>
            <a:endParaRPr lang="en-US" sz="1500" dirty="0"/>
          </a:p>
        </p:txBody>
      </p:sp>
      <p:sp>
        <p:nvSpPr>
          <p:cNvPr id="20" name="Text 17"/>
          <p:cNvSpPr/>
          <p:nvPr/>
        </p:nvSpPr>
        <p:spPr>
          <a:xfrm>
            <a:off x="6157295" y="347627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3639" y="182880"/>
            <a:ext cx="851763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and Recreational Engagement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313244" y="2943607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Accessible leisure and cultural activities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313244" y="330327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leisure and cultural activities tailored to accommodate individuals with diverse abilities and interests.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173156" y="2943607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Peer support networks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173156" y="330327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Involvement in peer support networks to connect with others and engage in fulfilling social interactions and activities.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13244" y="956309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inclusion initiatives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13244" y="1297687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Engagement in social inclusion initiatives to foster a sense of belonging and participation in community activities.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173156" y="956309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Recreational therapy programs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73156" y="1297687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Participation in recreational therapy programs to enhance social skills, physical well-being, and overall quality of life.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970844" y="267597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663440" y="267597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663440" y="202861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970844" y="202861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 flipH="1">
            <a:off x="3970844" y="2479689"/>
            <a:ext cx="1202312" cy="182880"/>
          </a:xfrm>
          <a:custGeom>
            <a:avLst/>
            <a:gdLst/>
            <a:ahLst/>
            <a:cxnLst/>
            <a:rect l="l" t="t" r="r" b="b"/>
            <a:pathLst>
              <a:path w="1202312" h="182880">
                <a:moveTo>
                  <a:pt x="22860" y="0"/>
                </a:moveTo>
                <a:lnTo>
                  <a:pt x="1179452" y="0"/>
                </a:lnTo>
                <a:quadBezTo>
                  <a:pt x="1202312" y="0"/>
                  <a:pt x="1202312" y="22860"/>
                </a:quadBezTo>
                <a:lnTo>
                  <a:pt x="1202312" y="160020"/>
                </a:lnTo>
                <a:quadBezTo>
                  <a:pt x="1202312" y="182880"/>
                  <a:pt x="1179452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25098"/>
            </a:srgbClr>
          </a:solidFill>
          <a:ln/>
        </p:spPr>
      </p:sp>
      <p:sp>
        <p:nvSpPr>
          <p:cNvPr id="16" name="Shape 14"/>
          <p:cNvSpPr/>
          <p:nvPr/>
        </p:nvSpPr>
        <p:spPr>
          <a:xfrm flipH="1">
            <a:off x="4480560" y="2016444"/>
            <a:ext cx="182880" cy="1110611"/>
          </a:xfrm>
          <a:custGeom>
            <a:avLst/>
            <a:gdLst/>
            <a:ahLst/>
            <a:cxnLst/>
            <a:rect l="l" t="t" r="r" b="b"/>
            <a:pathLst>
              <a:path w="182880" h="1110611">
                <a:moveTo>
                  <a:pt x="22860" y="0"/>
                </a:moveTo>
                <a:lnTo>
                  <a:pt x="160020" y="0"/>
                </a:lnTo>
                <a:quadBezTo>
                  <a:pt x="182880" y="0"/>
                  <a:pt x="182880" y="22860"/>
                </a:quadBezTo>
                <a:lnTo>
                  <a:pt x="182880" y="1087751"/>
                </a:lnTo>
                <a:quadBezTo>
                  <a:pt x="182880" y="1110611"/>
                  <a:pt x="160020" y="1110611"/>
                </a:quadBezTo>
                <a:lnTo>
                  <a:pt x="22860" y="1110611"/>
                </a:lnTo>
                <a:quadBezTo>
                  <a:pt x="0" y="1110611"/>
                  <a:pt x="0" y="1087751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25000"/>
            </a:srgbClr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66330" r="0" t="0" b="0"/>
          <a:stretch/>
        </p:blipFill>
        <p:spPr>
          <a:xfrm>
            <a:off x="6072530" y="3258"/>
            <a:ext cx="3071304" cy="51369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0064" y="5002657"/>
            <a:ext cx="182912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821724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Advocacy for equal opportunities and rights for people with disabilities</a:t>
            </a:r>
            <a:endParaRPr lang="en-US" sz="1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3639" y="182880"/>
            <a:ext cx="851763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Raising Awareness and Understanding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313244" y="2943607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313244" y="330327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involvement of people with disabilities in community activities to foster inclusivity and reduce stigmatization.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173156" y="2943607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Policy advocacy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173156" y="330327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Engaging policymakers to implement laws and regulations that safeguard the rights and opportunities of individuals with disabilities.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13244" y="956309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Public education campaigns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13244" y="1297687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Educational initiatives to inform the public about the challenges faced by people with disabilities and promote understanding and empathy.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173156" y="956309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Media representation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73156" y="1297687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accurate and diverse portrayal of individuals with disabilities in media to challenge stereotypes and misconceptions.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970844" y="267597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663440" y="267597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663440" y="202861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970844" y="202861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 flipH="1">
            <a:off x="3970844" y="2479689"/>
            <a:ext cx="1202312" cy="182880"/>
          </a:xfrm>
          <a:custGeom>
            <a:avLst/>
            <a:gdLst/>
            <a:ahLst/>
            <a:cxnLst/>
            <a:rect l="l" t="t" r="r" b="b"/>
            <a:pathLst>
              <a:path w="1202312" h="182880">
                <a:moveTo>
                  <a:pt x="22860" y="0"/>
                </a:moveTo>
                <a:lnTo>
                  <a:pt x="1179452" y="0"/>
                </a:lnTo>
                <a:quadBezTo>
                  <a:pt x="1202312" y="0"/>
                  <a:pt x="1202312" y="22860"/>
                </a:quadBezTo>
                <a:lnTo>
                  <a:pt x="1202312" y="160020"/>
                </a:lnTo>
                <a:quadBezTo>
                  <a:pt x="1202312" y="182880"/>
                  <a:pt x="1179452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25098"/>
            </a:srgbClr>
          </a:solidFill>
          <a:ln/>
        </p:spPr>
      </p:sp>
      <p:sp>
        <p:nvSpPr>
          <p:cNvPr id="16" name="Shape 14"/>
          <p:cNvSpPr/>
          <p:nvPr/>
        </p:nvSpPr>
        <p:spPr>
          <a:xfrm flipH="1">
            <a:off x="4480560" y="2016444"/>
            <a:ext cx="182880" cy="1110611"/>
          </a:xfrm>
          <a:custGeom>
            <a:avLst/>
            <a:gdLst/>
            <a:ahLst/>
            <a:cxnLst/>
            <a:rect l="l" t="t" r="r" b="b"/>
            <a:pathLst>
              <a:path w="182880" h="1110611">
                <a:moveTo>
                  <a:pt x="22860" y="0"/>
                </a:moveTo>
                <a:lnTo>
                  <a:pt x="160020" y="0"/>
                </a:lnTo>
                <a:quadBezTo>
                  <a:pt x="182880" y="0"/>
                  <a:pt x="182880" y="22860"/>
                </a:quadBezTo>
                <a:lnTo>
                  <a:pt x="182880" y="1087751"/>
                </a:lnTo>
                <a:quadBezTo>
                  <a:pt x="182880" y="1110611"/>
                  <a:pt x="160020" y="1110611"/>
                </a:quadBezTo>
                <a:lnTo>
                  <a:pt x="22860" y="1110611"/>
                </a:lnTo>
                <a:quadBezTo>
                  <a:pt x="0" y="1110611"/>
                  <a:pt x="0" y="1087751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25000"/>
            </a:srgbClr>
          </a:solidFill>
          <a:ln/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02763" y="182880"/>
            <a:ext cx="604586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Accessibility and Inclusivity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702763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infrastructure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702763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the creation of accessible environments to ensure people with disabilities can navigate public spaces independently.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822549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Digital accessibility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822549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the development of technology and online content that is inclusive and usable for individuals with diverse abilities.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702763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Employment opportunities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702763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inclusive hiring practices and reasonable accommodations in the workplace to enable meaningful employment for people with disabilities.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822549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Accessible transportation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822549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Pushing for transportation systems that are designed to accommodate individuals with disabilities, ensuring mobility and independence.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0" r="71910" t="0" b="0"/>
          <a:stretch/>
        </p:blipFill>
        <p:spPr>
          <a:xfrm>
            <a:off x="0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329243"/>
            <a:ext cx="8460343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in Rehabilitation and Healthcare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32612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accessible and comprehensive rehabilitation services to aid recovery and improve quality of life for individuals with disabilities.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32612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Rehabilitation services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424497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Medical care access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616383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Therapeutic support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808268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Assistive technology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424497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equal access to medical facilities and services for individuals with disabilities, ensuring their healthcare needs are met.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4616383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access to diverse therapeutic interventions to address the physical, emotional, and mental well-being of people with disabilities.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808268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Supporting the development and availability of assistive devices and technology to enhance independence and functionality for individuals with disabilities.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612" y="1373110"/>
            <a:ext cx="1993903" cy="553101"/>
          </a:xfrm>
          <a:prstGeom prst="rect">
            <a:avLst/>
          </a:prstGeom>
        </p:spPr>
      </p:pic>
      <p:pic>
        <p:nvPicPr>
          <p:cNvPr id="12" name="Image 1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497" y="1373110"/>
            <a:ext cx="1993903" cy="553101"/>
          </a:xfrm>
          <a:prstGeom prst="rect">
            <a:avLst/>
          </a:prstGeom>
        </p:spPr>
      </p:pic>
      <p:pic>
        <p:nvPicPr>
          <p:cNvPr id="13" name="Image 2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383" y="1373110"/>
            <a:ext cx="1993903" cy="553101"/>
          </a:xfrm>
          <a:prstGeom prst="rect">
            <a:avLst/>
          </a:prstGeom>
        </p:spPr>
      </p:pic>
      <p:pic>
        <p:nvPicPr>
          <p:cNvPr id="14" name="Image 3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268" y="1373110"/>
            <a:ext cx="1993903" cy="55310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23842" y="182880"/>
            <a:ext cx="591210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 Rights and Social Protection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515672" y="768096"/>
            <a:ext cx="5943600" cy="36941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 advocacy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515672" y="954634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legal frameworks that protect the rights and dignity of people with disabilities, addressing discrimination and ensuring equal opportunities.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338407" y="861365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15672" y="179222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welfare support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15672" y="197876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social welfare programs and financial assistance to provide a safety net for individuals with disabilities and their families.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323842" y="1885450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15672" y="284378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Guardianship reform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5672" y="303032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reforms in guardianship laws to ensure the autonomy and decision-making capacity of individuals with disabilities.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323842" y="2937363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15672" y="3856939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Accessible information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15672" y="4043477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Pushing for accessible formats and communication methods to ensure that information is available and understandable for all, regardless of disabilities.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323842" y="3950349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pic>
        <p:nvPicPr>
          <p:cNvPr id="15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23876" r="48034" t="0" b="0"/>
          <a:stretch/>
        </p:blipFill>
        <p:spPr>
          <a:xfrm flipV="1">
            <a:off x="6581851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329243"/>
            <a:ext cx="8460343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Empowerment and Participation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32612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inclusive education systems that cater to the diverse learning needs of students with disabilities, promoting lifelong learning and skill development.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32612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Education opportunities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424497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Political participation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616383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Independent living support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808268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inclusion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424497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the active involvement of people with disabilities in political processes and decision-making, ensuring their voices are heard and respected.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4616383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services and support that enable individuals with disabilities to live independently and participate fully in society.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808268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the inclusion of people with disabilities in cultural and recreational activities, ensuring equal access to artistic and leisure pursuits.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612" y="1373110"/>
            <a:ext cx="1993903" cy="553101"/>
          </a:xfrm>
          <a:prstGeom prst="rect">
            <a:avLst/>
          </a:prstGeom>
        </p:spPr>
      </p:pic>
      <p:pic>
        <p:nvPicPr>
          <p:cNvPr id="12" name="Image 1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497" y="1373110"/>
            <a:ext cx="1993903" cy="553101"/>
          </a:xfrm>
          <a:prstGeom prst="rect">
            <a:avLst/>
          </a:prstGeom>
        </p:spPr>
      </p:pic>
      <p:pic>
        <p:nvPicPr>
          <p:cNvPr id="13" name="Image 2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383" y="1373110"/>
            <a:ext cx="1993903" cy="553101"/>
          </a:xfrm>
          <a:prstGeom prst="rect">
            <a:avLst/>
          </a:prstGeom>
        </p:spPr>
      </p:pic>
      <p:pic>
        <p:nvPicPr>
          <p:cNvPr id="14" name="Image 3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268" y="1373110"/>
            <a:ext cx="1993903" cy="55310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66330" r="0" t="0" b="0"/>
          <a:stretch/>
        </p:blipFill>
        <p:spPr>
          <a:xfrm>
            <a:off x="6072530" y="3258"/>
            <a:ext cx="3071304" cy="51369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0064" y="5002657"/>
            <a:ext cx="182912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821724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Promoting awareness and understanding of different abilities</a:t>
            </a:r>
            <a:endParaRPr lang="en-US" sz="15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23842" y="182880"/>
            <a:ext cx="591210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Raising awareness and understanding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515672" y="768096"/>
            <a:ext cx="5943600" cy="36941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empathy and inclusivity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515672" y="954634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Encouraging empathy and creating inclusive environments can foster understanding of different abilities.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338407" y="861365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15672" y="179222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Educational initiatives and campaigns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15672" y="197876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Implementing educational programs and awareness campaigns can help in promoting understanding and acceptance.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323842" y="1885450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15672" y="284378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Challenging stereotypes and misconceptions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5672" y="303032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stereotypes and misconceptions about different abilities is crucial for promoting understanding.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323842" y="2937363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15672" y="3856939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unique strengths and perspectives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15672" y="4043477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Recognizing the unique strengths and perspectives of individuals with different abilities can enhance understanding and appreciation.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323842" y="3950349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pic>
        <p:nvPicPr>
          <p:cNvPr id="15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23876" r="48034" t="0" b="0"/>
          <a:stretch/>
        </p:blipFill>
        <p:spPr>
          <a:xfrm flipV="1">
            <a:off x="6581851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329243"/>
            <a:ext cx="8460343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Supporting inclusion and participation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32612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Creating accessible infrastructure and facilities is essential to support inclusion and active participation.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32612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Accessible infrastructure and facilities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424497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Advocacy for equal opportunities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616383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Collaboration with support organizations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808268" y="1975956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adaptive and assistive technologies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424497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equal opportunities and accessibility can empower individuals with different abilities to participate fully in society.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4616383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Engaging with support organizations can provide valuable resources and guidance to enhance inclusion and participation.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808268" y="2527030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the use of adaptive and assistive technologies can facilitate greater participation and independence.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612" y="1373110"/>
            <a:ext cx="1993903" cy="553101"/>
          </a:xfrm>
          <a:prstGeom prst="rect">
            <a:avLst/>
          </a:prstGeom>
        </p:spPr>
      </p:pic>
      <p:pic>
        <p:nvPicPr>
          <p:cNvPr id="12" name="Image 1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497" y="1373110"/>
            <a:ext cx="1993903" cy="553101"/>
          </a:xfrm>
          <a:prstGeom prst="rect">
            <a:avLst/>
          </a:prstGeom>
        </p:spPr>
      </p:pic>
      <p:pic>
        <p:nvPicPr>
          <p:cNvPr id="13" name="Image 2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383" y="1373110"/>
            <a:ext cx="1993903" cy="553101"/>
          </a:xfrm>
          <a:prstGeom prst="rect">
            <a:avLst/>
          </a:prstGeom>
        </p:spPr>
      </p:pic>
      <p:pic>
        <p:nvPicPr>
          <p:cNvPr id="14" name="Image 3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268" y="1373110"/>
            <a:ext cx="1993903" cy="5531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66330" r="0" t="0" b="0"/>
          <a:stretch/>
        </p:blipFill>
        <p:spPr>
          <a:xfrm>
            <a:off x="6072530" y="3258"/>
            <a:ext cx="3071304" cy="51369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0064" y="5002657"/>
            <a:ext cx="182912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821724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 Understanding the emotional impact of handicap and disability</a:t>
            </a:r>
            <a:endParaRPr lang="en-US" sz="15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3639" y="182880"/>
            <a:ext cx="851763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individuals and communities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313244" y="2943607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 and social integration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313244" y="330327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Fostering community engagement and social integration can enhance the empowerment of individuals with different abilities.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173156" y="2943607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Celebrating achievements and success stories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173156" y="330327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achievements and success stories of individuals with different abilities can inspire empowerment and positive change.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13244" y="956309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Skills development and employment opportunities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13244" y="1297687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Providing opportunities for skills development and employment can empower individuals with different abilities to contribute to their communities.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173156" y="956309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self-advocacy and autonomy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73156" y="1297687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Encouraging self-advocacy and autonomy empowers individuals to advocate for their needs and make independent choices.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970844" y="267597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663440" y="267597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663440" y="202861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970844" y="2028611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2F2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 flipH="1">
            <a:off x="3970844" y="2479689"/>
            <a:ext cx="1202312" cy="182880"/>
          </a:xfrm>
          <a:custGeom>
            <a:avLst/>
            <a:gdLst/>
            <a:ahLst/>
            <a:cxnLst/>
            <a:rect l="l" t="t" r="r" b="b"/>
            <a:pathLst>
              <a:path w="1202312" h="182880">
                <a:moveTo>
                  <a:pt x="22860" y="0"/>
                </a:moveTo>
                <a:lnTo>
                  <a:pt x="1179452" y="0"/>
                </a:lnTo>
                <a:quadBezTo>
                  <a:pt x="1202312" y="0"/>
                  <a:pt x="1202312" y="22860"/>
                </a:quadBezTo>
                <a:lnTo>
                  <a:pt x="1202312" y="160020"/>
                </a:lnTo>
                <a:quadBezTo>
                  <a:pt x="1202312" y="182880"/>
                  <a:pt x="1179452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25098"/>
            </a:srgbClr>
          </a:solidFill>
          <a:ln/>
        </p:spPr>
      </p:sp>
      <p:sp>
        <p:nvSpPr>
          <p:cNvPr id="16" name="Shape 14"/>
          <p:cNvSpPr/>
          <p:nvPr/>
        </p:nvSpPr>
        <p:spPr>
          <a:xfrm flipH="1">
            <a:off x="4480560" y="2016444"/>
            <a:ext cx="182880" cy="1110611"/>
          </a:xfrm>
          <a:custGeom>
            <a:avLst/>
            <a:gdLst/>
            <a:ahLst/>
            <a:cxnLst/>
            <a:rect l="l" t="t" r="r" b="b"/>
            <a:pathLst>
              <a:path w="182880" h="1110611">
                <a:moveTo>
                  <a:pt x="22860" y="0"/>
                </a:moveTo>
                <a:lnTo>
                  <a:pt x="160020" y="0"/>
                </a:lnTo>
                <a:quadBezTo>
                  <a:pt x="182880" y="0"/>
                  <a:pt x="182880" y="22860"/>
                </a:quadBezTo>
                <a:lnTo>
                  <a:pt x="182880" y="1087751"/>
                </a:lnTo>
                <a:quadBezTo>
                  <a:pt x="182880" y="1110611"/>
                  <a:pt x="160020" y="1110611"/>
                </a:quadBezTo>
                <a:lnTo>
                  <a:pt x="22860" y="1110611"/>
                </a:lnTo>
                <a:quadBezTo>
                  <a:pt x="0" y="1110611"/>
                  <a:pt x="0" y="1087751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25000"/>
            </a:srgbClr>
          </a:solidFill>
          <a:ln/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23842" y="182880"/>
            <a:ext cx="591210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Ensuring access to quality healthcare and rehabilitation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515672" y="768096"/>
            <a:ext cx="5943600" cy="36941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Comprehensive healthcare services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515672" y="954634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comprehensive healthcare services is essential for addressing the diverse needs of individuals with different abilities.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338407" y="861365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15672" y="179222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Holistic rehabilitation programs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15672" y="197876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Implementing holistic rehabilitation programs can support the physical, emotional, and social well-being of individuals with different abilities.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323842" y="1885450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15672" y="2843784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mental health and well-being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15672" y="3030322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Prioritizing mental health support and well-being initiatives is crucial for individuals with different abilities and their families.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323842" y="2937363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15672" y="3856939"/>
            <a:ext cx="5943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Advocacy for accessible healthcare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15672" y="4043477"/>
            <a:ext cx="5943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accessible healthcare ensures that individuals with different abilities receive the necessary support and treatments.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323842" y="3950349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lnTo>
                  <a:pt x="0" y="91440"/>
                </a:lnTo>
                <a:lnTo>
                  <a:pt x="91440" y="182880"/>
                </a:lnTo>
                <a:lnTo>
                  <a:pt x="182880" y="91440"/>
                </a:lnTo>
                <a:lnTo>
                  <a:pt x="91440" y="0"/>
                </a:lnTo>
                <a:close/>
              </a:path>
            </a:pathLst>
          </a:custGeom>
          <a:solidFill>
            <a:srgbClr val="FFFFFF">
              <a:alpha val="14118"/>
            </a:srgbClr>
          </a:solidFill>
          <a:ln w="9525">
            <a:solidFill>
              <a:srgbClr val="FFFFFF"/>
            </a:solidFill>
            <a:prstDash val="solid"/>
          </a:ln>
        </p:spPr>
      </p:sp>
      <p:pic>
        <p:nvPicPr>
          <p:cNvPr id="15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23876" r="48034" t="0" b="0"/>
          <a:stretch/>
        </p:blipFill>
        <p:spPr>
          <a:xfrm flipV="1">
            <a:off x="6581851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02763" y="182880"/>
            <a:ext cx="604586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a culture of respect and equal opportunities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2702763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respect and dignity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702763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Fostering a culture of respect and dignity creates an inclusive environment for individuals with different abilities.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822549" y="927827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policy reforms and legal protections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5822549" y="1251443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policy reforms and legal protections safeguards the rights and equal opportunities of individuals with different abilities.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702763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inclusive education and employment practices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2702763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Supporting inclusive education and employment practices fosters equal opportunities and diversity in society.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822549" y="3035162"/>
            <a:ext cx="292608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Celebrating diversity and promoting representation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822549" y="3358778"/>
            <a:ext cx="29260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Celebrating diversity and promoting representation showcases the value of different abilities and perspectives in society.</a:t>
            </a:r>
            <a:endParaRPr lang="en-US" sz="1500" dirty="0"/>
          </a:p>
        </p:txBody>
      </p:sp>
      <p:pic>
        <p:nvPicPr>
          <p:cNvPr id="11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0" r="71910" t="0" b="0"/>
          <a:stretch/>
        </p:blipFill>
        <p:spPr>
          <a:xfrm>
            <a:off x="0" y="0"/>
            <a:ext cx="256257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577417" y="1708775"/>
            <a:ext cx="5989166" cy="1725951"/>
          </a:xfrm>
          <a:custGeom>
            <a:avLst/>
            <a:gdLst/>
            <a:ahLst/>
            <a:cxnLst/>
            <a:rect l="l" t="t" r="r" b="b"/>
            <a:pathLst>
              <a:path w="5989166" h="1725951">
                <a:moveTo>
                  <a:pt x="215744" y="0"/>
                </a:moveTo>
                <a:lnTo>
                  <a:pt x="5773422" y="0"/>
                </a:lnTo>
                <a:quadBezTo>
                  <a:pt x="5989166" y="0"/>
                  <a:pt x="5989166" y="215744"/>
                </a:quadBezTo>
                <a:lnTo>
                  <a:pt x="5989166" y="1510207"/>
                </a:lnTo>
                <a:quadBezTo>
                  <a:pt x="5989166" y="1725951"/>
                  <a:pt x="5773422" y="1725951"/>
                </a:quadBezTo>
                <a:lnTo>
                  <a:pt x="215744" y="1725951"/>
                </a:lnTo>
                <a:quadBezTo>
                  <a:pt x="0" y="1725951"/>
                  <a:pt x="0" y="1510207"/>
                </a:quadBezTo>
                <a:lnTo>
                  <a:pt x="0" y="215744"/>
                </a:lnTo>
                <a:quadBezTo>
                  <a:pt x="0" y="0"/>
                  <a:pt x="215744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2156612" y="2000279"/>
            <a:ext cx="4830775" cy="66565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3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886812" y="2653160"/>
            <a:ext cx="3370376" cy="490061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Smallppt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emotional impact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 flipH="1">
            <a:off x="903034" y="1065801"/>
            <a:ext cx="182880" cy="3657600"/>
          </a:xfrm>
          <a:custGeom>
            <a:avLst/>
            <a:gdLst/>
            <a:ahLst/>
            <a:cxnLst/>
            <a:rect l="l" t="t" r="r" b="b"/>
            <a:pathLst>
              <a:path w="182880" h="3657600">
                <a:moveTo>
                  <a:pt x="22860" y="0"/>
                </a:moveTo>
                <a:lnTo>
                  <a:pt x="160020" y="0"/>
                </a:lnTo>
                <a:quadBezTo>
                  <a:pt x="182880" y="0"/>
                  <a:pt x="182880" y="22860"/>
                </a:quadBezTo>
                <a:lnTo>
                  <a:pt x="182880" y="3634740"/>
                </a:lnTo>
                <a:quadBezTo>
                  <a:pt x="182880" y="3657600"/>
                  <a:pt x="160020" y="3657600"/>
                </a:quadBezTo>
                <a:lnTo>
                  <a:pt x="22860" y="3657600"/>
                </a:lnTo>
                <a:quadBezTo>
                  <a:pt x="0" y="3657600"/>
                  <a:pt x="0" y="363474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31520" y="1326930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31520" y="133909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 flipH="1">
            <a:off x="1085914" y="1467113"/>
            <a:ext cx="1418234" cy="182880"/>
          </a:xfrm>
          <a:custGeom>
            <a:avLst/>
            <a:gdLst/>
            <a:ahLst/>
            <a:cxnLst/>
            <a:rect l="l" t="t" r="r" b="b"/>
            <a:pathLst>
              <a:path w="1418234" h="182880">
                <a:moveTo>
                  <a:pt x="22860" y="0"/>
                </a:moveTo>
                <a:lnTo>
                  <a:pt x="1395374" y="0"/>
                </a:lnTo>
                <a:quadBezTo>
                  <a:pt x="1418234" y="0"/>
                  <a:pt x="1418234" y="22860"/>
                </a:quadBezTo>
                <a:lnTo>
                  <a:pt x="1418234" y="160020"/>
                </a:lnTo>
                <a:quadBezTo>
                  <a:pt x="1418234" y="182880"/>
                  <a:pt x="1395374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731520" y="2431761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443928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 flipH="1">
            <a:off x="1085914" y="2552155"/>
            <a:ext cx="1418015" cy="182880"/>
          </a:xfrm>
          <a:custGeom>
            <a:avLst/>
            <a:gdLst/>
            <a:ahLst/>
            <a:cxnLst/>
            <a:rect l="l" t="t" r="r" b="b"/>
            <a:pathLst>
              <a:path w="1418015" h="182880">
                <a:moveTo>
                  <a:pt x="22860" y="0"/>
                </a:moveTo>
                <a:lnTo>
                  <a:pt x="1395155" y="0"/>
                </a:lnTo>
                <a:quadBezTo>
                  <a:pt x="1418015" y="0"/>
                  <a:pt x="1418015" y="22860"/>
                </a:quadBezTo>
                <a:lnTo>
                  <a:pt x="1418015" y="160020"/>
                </a:lnTo>
                <a:quadBezTo>
                  <a:pt x="1418015" y="182880"/>
                  <a:pt x="1395155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731520" y="3526977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31520" y="3539143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 flipH="1">
            <a:off x="1085914" y="3667159"/>
            <a:ext cx="1418015" cy="182880"/>
          </a:xfrm>
          <a:custGeom>
            <a:avLst/>
            <a:gdLst/>
            <a:ahLst/>
            <a:cxnLst/>
            <a:rect l="l" t="t" r="r" b="b"/>
            <a:pathLst>
              <a:path w="1418015" h="182880">
                <a:moveTo>
                  <a:pt x="22860" y="0"/>
                </a:moveTo>
                <a:lnTo>
                  <a:pt x="1395155" y="0"/>
                </a:lnTo>
                <a:quadBezTo>
                  <a:pt x="1418015" y="0"/>
                  <a:pt x="1418015" y="22860"/>
                </a:quadBezTo>
                <a:lnTo>
                  <a:pt x="1418015" y="160020"/>
                </a:lnTo>
                <a:quadBezTo>
                  <a:pt x="1418015" y="182880"/>
                  <a:pt x="1395155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2539069" y="1326930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and coping strategies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2539069" y="1520647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emotional challenges and discussing effective coping strategies is essential for individuals dealing with handicap and disability.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2539069" y="2431761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Mental health and well-being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2539069" y="2615863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the impact on mental health and exploring ways to maintain overall well-being is crucial for those affected by handicap and disability.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2539069" y="3526977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systems and resilience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2539069" y="3730451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the significance of support systems and resilience in dealing with the emotional impact of handicap and disability can provide valuable insights.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1516075"/>
            <a:ext cx="8460029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Adapting to changes and limitations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341828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3200400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058972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41828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Adjusting lifestyle and routines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41828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Discussing the process of adjusting lifestyle and daily routines to accommodate changes and limitations resulting from handicap and disability is an important aspect of adaptation.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200400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Navigating social interactions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0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challenges of navigating social interactions and relationships in the context of handicap and disability can shed light on the emotional adjustments required.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058972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Embracing self-acceptance and empowerment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058972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individuals to embrace self-acceptance and fostering a sense of empowerment despite limitations is crucial for emotional well-being in the face of handicap and disability.</a:t>
            </a:r>
            <a:endParaRPr lang="en-US" sz="1500" dirty="0"/>
          </a:p>
        </p:txBody>
      </p:sp>
      <p:pic>
        <p:nvPicPr>
          <p:cNvPr id="1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0" r="0" t="42818" b="30081"/>
          <a:stretch/>
        </p:blipFill>
        <p:spPr>
          <a:xfrm>
            <a:off x="0" y="0"/>
            <a:ext cx="9144000" cy="13807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9223" y="182880"/>
            <a:ext cx="533356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resilience and community support</a:t>
            </a:r>
            <a:endParaRPr lang="en-US" sz="1500" dirty="0"/>
          </a:p>
        </p:txBody>
      </p:sp>
      <p:sp>
        <p:nvSpPr>
          <p:cNvPr id="3" name="Text 1"/>
          <p:cNvSpPr/>
          <p:nvPr/>
        </p:nvSpPr>
        <p:spPr>
          <a:xfrm>
            <a:off x="459223" y="962883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Resilience through adversity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9223" y="1324985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stories of resilience and strength in the face of adversity can inspire and motivate individuals dealing with handicap and disability.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59223" y="2303393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 and advocacy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59223" y="2665496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role of community engagement and advocacy in providing emotional support and fostering a sense of belonging for individuals with handicap and disability is essential.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59223" y="3643904"/>
            <a:ext cx="49377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positive mindset and empowerment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59223" y="4006006"/>
            <a:ext cx="5333562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a positive mindset and empowering individuals to overcome emotional challenges associated with handicap and disability is a key aspect of rehabilitation and support.</a:t>
            </a:r>
            <a:endParaRPr lang="en-US" sz="1500" dirty="0"/>
          </a:p>
        </p:txBody>
      </p:sp>
      <p:pic>
        <p:nvPicPr>
          <p:cNvPr id="9" name="Image 0" descr="data:image/jpeg;base64,/9j/4AAQSkZJRgABAQAAAQABAAD/2wBDAAoHCAkIBgoJCAkMCwoMDxoRDw4ODx8WGBMaJSEnJiQhJCMpLjsyKSw4LCMkM0Y0OD0/QkNCKDFITUhATTtBQj//2wBDAQsMDA8NDx4RER4/KiQqPz8/Pz8/Pz8/Pz8/Pz8/Pz8/Pz8/Pz8/Pz8/Pz8/Pz8/Pz8/Pz8/Pz8/Pz8/Pz8/Pz//wgARCAtAFAADASIAAhEBAxEB/8QAHAABAQEBAAMBAQAAAAAAAAAAAAECAwQFBgcI/8QAGgEBAQEBAQEBAAAAAAAAAAAAAAECAwQFBv/aAAwDAQACEAMQAAAA/JC3vAAAARbEmhlRFEURRFEURRFgAERRFEURRFEUZUkWmWoRRJoSaEWEaiRRJoZaGWoRSRS5UkURRFEACAJRFEVEAlVFEWAEURRFJAAACFACAJRFEURVkURRFgABFEURRFEURYAAACkURRFEUBAAAUAAAAAAURRFSxQAAAACgEoCURFEVbKQB5ntvQfQez6mWp39sURZJFSZUSVCUZaRlUkEJRAkVEWCWyZUkVElEWQCRRBCURYgQAgJUkqIKQpACFlRJqJFEAEkoqUkVGWhJSRamVEURYFkAJVZaSSUBJFEABFEURSRRFEVJFEUT23qkv3Hvvyjfn6/qvL476Th268facee/W8vP4aeJz8rnqePjyMXPDPbGpyz1ynPPTNzjPSWc5vNmc9Mmc7lzhqLmaJiblmZpWVJmahFJlVmZuGZoZaiZoSaGVJlqGWlZUQJFEmpEUmWpbJpZloZUZUkmhlpGZtZhqGWhlVRYFhJoZtJloZaGZuGWoSaGVEWmWiZURRloZaGGhloZaJmbGGhlqEUSaGWhloZaVloZahFJFEURaZahFGWhlqEURRm0SaGbRloZWmWhlRFEURRFEURZQAAAAARFJFEUsUkURRFEVUlRFplVRRFEURRFEUSaEUkURRFEURRFEURRFEURRFEURYAAAABSUdGnTeVEUQpBAAAAAAEoJQlJKCURRFEURUSaGVEURRFgAEAAJRFEUZoRaZokWACUJRFJJoZahJpGWoRSRZQAIERSxSQUERRFVFEABKCUkURRFhFEoAAEFQVBUFCAAAAJRFEURRFEURQAAAAAAAAAAIUAAKCApSRURSxRFWRUspQQVbFRFEtEA956P2Xb1+wV7frSUSaRlUmVRFiJURYJUkVEWJFgEBEBGpJAJURSSaJlRFkRUJSRRlpGVEUkUQJKEVGbYJqSRRABACURYgpmhFgKkEAJRFIlhYSAARRFEVEmiRYRRFGWiZaGWhloZtJloZaGVR5/wBN8U56/VMfmf0nn7+/4ebePX1ePN4ani48nnqePnti55Z65s5TpmznN5sxNxMTSzm1EzNLMKMzUMtSzKiSrJKMtRJKJNDKrMzcMtEzNDKiLCLCNRMtDKqkpEoiyIqpNEyok0MqSFMqIok0MtDLQw0syoy0MqMtCLCUsSiLBKItMtDKiKIoixIok0MtDLUIoAijLQyoi0y0MzVTDQy0MtDLQytMtDLRczUSKIoiiTQy0MtDLQy0MtQjQy1CNKy1CKIoiky0MtQiiKIoiiKIoy0MtDLQy0MtDLQy0M2iKIoy0MrTKiKIoiiKIoiiKIAUgAAAQFiiUqKIoiwLBKOyzvqKIoijKoiiKIoy0M2wlIAAAlUk1JCwASiKJQgAAUJIok0MtDLUIogAgsIoiiKIEAiiKIogkCkqIpIFSkiiKrLUiKSKIUiwiiKIsQCUEq2KkiiCgAAAJRJQCIoiqioiiTSstDLUIoSiKIoigpIoiiKiKIpYqoqSKqKIoipQAoAqIoiiKIpZQKIAAAAUlCKWKHfgt+iY6fR+/JqWxZCVGWkZUmVSJUZVEUkUSVmRSxZJFgCBCWApJYgQERSZaiRURRFgAlSSWkUZakRYgQAmokURRFJJRFplUSWmWiZahFEVEUkUZURRFEVJFEmoRSJaZURYFEmkZaiRRFEURRFEURSPf+gmL+kdPzT3nn7fScfJ3x6+ux5fGvHx3xrPCdcanPPTKc5uXOM7lmJuJibzWZuJhqGZpZmahJomZpWGhmaWZUSUkmoRRlqWRYJUSaVlomGhhqEWmVJmbhloZUZUSalRUkUkVUmhmbGWhhomWi5m4mbYRRloZaGWhhpWWiZaGZuGWhJoZtJloZaGWoRRJqEURRFRGhhpWWlZaGWhloZWmVEVJJoZahFEVUUSaGWoRRFEaGWhlRFEURRFGVEURRFEUZaGWhloZUkURRJoZaGWhlRFEmhFGWhlpWWkZaVlqEVEUQIAFoIACxQAlEoRRFEURRFEURYAAJRFEWJ2Hp3KAAEoRURRFEmhlqEWmVEVEURRFRFEWQAlEUQEqpJSyglsZahLYiURURRFEAlEURRJaZUkVEmoSgCSwCkUZaGVEUmWhlURVQIsACURRFGWhlqEmiZaglEUQpAAgEURRFEURRFEURRFEUkWKCACrFJFLFEURRFEURRFEUFEUQAApFEAURRFLFEURRKEoAACkURoZaEUez8/0vuvb9iLOvrSpIJIFBIqJNSIskASwKzMqIqIESpJNDLUIECIoiyEqIpIABKky1EiiKiKJNIzRIoiwKTKiNIy1CKIVM2wiiUkSiKIogIqSKIsCiKIBKSKIqRKIpIsCiKIqIoiiKMtEgIoijLQnv8A0LN/QcfB/Q+bt7Tn5fLn08XHk87nx89sanLPXNnKdMpznTOpnO4mJuJmalmZuGZqJlqGWpUlGWiYblYaGVJlqEmpZGoSaGVEUkmhlqGWhmaWZm5EUZalSaGZuJlpWZpGWhloZUSaEmiZaElEmhJomVGWlYaEaGG4mWhloZaGVGbRFEUSaRlSSaphpWWhloZaGWhloZmxhpWVEURRloZaRlpWWhlpGWokVUVEURRJqVFplRFEmhloZaGWhhsZahloZaGWiZalSaGWhloZVEalRRFEUQAACURRFEUZaGWhloZaGWoRRFEURRFVFGWhloZURRFGWhloZaGVEakRoZaGWoRZZ1V69RRFGWoRZKAVJFEUsEiUoAAAQAAlEVGWhlbGWhAJRFEWABYgQCpRFEWQlqZahFJAAJURRFEUSURRFJJoSUAhAURURYARSRRloZURRmiRVCCwAAFGWhloZmiRRFEURRFEUZURRFEURRFEURRFEWmWhloRRFEURRFEKRRFEURoZaGWhFEURRFEUFEUZtEURRFEURSygEPe+i9j39nsZXs+vJURUkWEmkZVJFkSiRRlqRFSQRFEVJloZURUZmiRUmWoRUSUSiJRACyZpECABKlJJokmoRRKJCxFEUSaRlSShFgAWQmiZUkURRFgAEAJomWoRSRQlRFEmhFEUQImhJRFEURUkahFEURRm0nX6L5hjX3PL5j6Lz97z8nnm+Pnti54zpnU556ZTE3mzM1EzNKxNLMzRMNQypMqMqrKiLEiiTUMtRIqstIyrSTUkiiCorMk0rLUqTQy1CTQytTKqyoiiLCKTNoy0MqI1Ey2XLUTLUItMzcMtDLQy0MNCTRMtDLUM2iKIoy0TLQzNjDYw2MNDLQy1CKIoy0MtQjQy0MtQjSsqiKJNRIoiqiozarLUIoiiKIoy0MqJNDLQk0MtDKiKIoyqopIok0Iok0MqWKIoirIACUIpYok0TNok1CVTKiKIoiiFIsAIoSliwspIoiiKIoiiKJNCKIBLDor3WLAIiiKIqIsEolqMtIy1FigIAATQyoggUhSLIAKiLAsAIoSoiiKEqIokoiiUSAFIIiiKIsEoiiKSKIEiiTQy1EiiTUEtMqEpIoiiACEoiiKSAiiTQy0MtQiqikiiKJYKgqCpQAQqAoiiAqUAAAAAAAAAAAAAWIFIoi0iiKIoiiKItMqIojSMtDNpYoikilikdeS6+hnHv8AR/QRZdBEmoiVlFiBElEWSARZBZIlEVEWIBKRFkkahFRlqJJoZtJm1GVEAEgsmVEUsUmVCVJFEURURYiURRFJlpGVEWkBFJFEUSaiRRFSRSyaJFGbQlRAkURQlEURURRKJFEWBSQBYiykUARRFEpL7r3Pxnk8d/T889+PTx8d+dcZ1xZznTNzzm8pmbzWVVhomFWZmhhomZqJFGVhFEmoRVkUZUkmhlqGWhlSZalRRJqEVJJpWVVFglJJpGWlZoJUZaVmbhloZaGWoJSQBSQplpWWhlRJoZaGWhlpJlqVFLFEURUSajMVUURRFEUZaGWhloZmxhuGVplRFEURRJoZahloZaGWhlqEmhloSaGWlZaGVRFlFgUZURRFEmhloZURRloZaGVGWiZaGWpUVEVUUSahFEURRloZURRFVABAUBLYRRFAEoRRFEVEWCVUoARRFEUJYm1fQsClRJqCakRURYWEpSRRFkAFLFRFRFglpmgEARbGWhlRFRFEURRFEUSaGVRFgURUZahFEUkVGWhlomVEWBRFglEUSaEAlSRRJSJRFEFCxJamVEURRFJlqEURRFhFEURRFVFRFEURRFEURRFJFEAlEUSqRRFEURRFEURRFEUBABYFgURRFEURSgAgAKAAAAAWApFCURRFp5ntPQe99f1dSu/vikyqSTUiKiLEiiLJJSJKiFjNsEpIpMtSAhKSLIAIASKiKIqIJIpIUkpAIqIokpIoioihKJLUyqIpIogJQABBSCRKIoihKiKMqSLUyoSoiiKIoiiNDLRMtQiiKSKIoiiKI0MrYy1EiiKIonuvTM37Dn8/7/z9cY8jnm8c9c2cp0zqYz0ymc7iZWVlqJmaVmaiSalZaiZaiZaGVEmoSaGZsZm4mVEURSSahJpWWokUZaGGiSahGhlRFVJpGZsYaWZaGVEUZahFWSaRloZaVlqEURRAkURRFEURRFEUSaGVJFEURRFRFEmlZaGZuGWhlqmGhloZaVloZaGZsZm4ZaiRRloZaGWhlqEUSahFEURRFGbRlouVEUZalRUZaVmaJloZaLlqJFGbRAJRFEAAAAlEURRloZahFEUkVbFGWhFRFEABFVFEUZtEVEVUURRloZWmZvKaV9KwBURYSkoQlRFEVBYAqUSkBAEVEURRKAEVGWiyakgQAABFEUsUQSAJURYAARRBIAAACJQQAFGVRAgAgUkmhlqEURRAAkURRKCAECIsolEURRFEACJVRRFARFVFRFEoRRFEURRFVFEURRFEURUAACkURRFEURRFEUAAFgURQAAAAAAEKhUFRV9l63rvv7tXv+9lRFkiVGWpJFJlUQpJUQSSkRRFJlRFmZFEVIBFEEkURYBASShFiJSRRFGbZEUkVEWBYAJUkUSoCpACkWASShFIEJRFEURSSakRRFplqJFEUZaGWiRRm0QABYBAWBBRFEVJFEURRFgCFE3kfQ+X8p7bh09jjvjnvjnpmznnpLOc3LMKTE3DM1Kk0TDUrLRMzUJNDM3LMzcTLUIohTK0yok0TK0w0MtQijKkijLUSKMtDKqioiiNSzNoy0MzQy0MtSyTcMtQiolKioijLQypIoijNok0rKiKIqMtKy0MtEy0MtDLQy0XLUSKIoiqiwASiKIpIoijLQy0MtQiiTQy1CTS3LRMtRYok0MtRIpYok0MtDKkkpYoy0TLUI0MqWTQy0MtQy0TLQy0MqIoijLUqKIok0MtDKiLTFoiiSkjRctDLUIoiiKMtDLSstIy0MtDKiUIqpNRNF+pcqiKgIillIioilipJKIqCliwSoiiKiUIqWKSKItjKiNSWKIqIpM2iKIFASoikiyI0MtDLQyqIoyoSkiiTQy0MtRIqIsAI1CKMtRIoy1EAlAISiKTLUqLILAKCEpIqoqIsAAAAAAAAQCKIoiiKIoiiKI0MtDLUIoi0iiKIoiiKIoiiKIoiiKCoiiKIoiiKIoiiKIoigUiiKIoiiLT2/keq9r7vuxXT0RSZVEWSAQkFkiVEUkWQlEVJBAIlRAJYgARKIERUZaiRqEUkWQlJKEmhlpJlqEUQAQKkVEUkmhFEVElEUZaJJomVEURURRFEUkURSRYAAAgsRYAgAAAAAQAURSRUQIKRRFplaZUkUeb7z5byOe/f41rj04564sxnpmsZ3GcTcszNDOdwy1DM0TKrMqrLQyokpJNKy0MrEFIoyoy0MtEzNDM3DLRMqJNRBSSiKJNDLRMtFypM3UWKSTQk1CKMtKk0MtJMtDK0w3Ey0XLQy1Kk0MtDLRMtDLUMtUypYpIpItMtQilk0TLQy0MzQy0MtDLQy0rDcMtQiqiiTUIoiiAAiiKJNDLUIoiiKIsIoiiTQyqpNDLUIok0MtDKjLQyok0MtDLUWLUw0XLVMNEyoijLQyoilhSAAAikCgIqIoiyhZYECgSKWAAZ1DQ+sCEqWUkilggoggWIqWACQoixYoKyiiLIAFWKIok1IigILIAASpI1FlCKiKMqIoipIpZNCTRMtQk0MtCTSTKiLBNQiiKSKjKiKSKMqIsSLTLUSKJKJQk0IokoiiKIsCkiiKIoiiKIozaIpJKIoiiKIoigAAAAoiiKiKIqooigAICgCoiiKIoAAFIoiiKIoiiUAAAAQoilih7v0nm9vZ7Iez7SWTIRFEWSRUQEEkWQCJURYiakFkRSRRAkVEUSakkURZAIKQIEkWKERSQAQACJRFJFJFRFEWBZAplSRRKRFJFEUSUgpFEUkURRBBRFECSglsSaJloZUkUsUkUCkKSVBRm0kURRFJFEAspGhr3vz+sX6XHDyuHXjnrgxnpLObWbMzcsw1EyozNwzNEysIqzLQyok1Kiky0MqkiiTUqKJNRItrKpJNDDQy0MtDM3LIokoiiKJNEjUMtDLQy1CNDDQy1CKI1EiiKJNCKM2iTQw2TLRczZMN5WLTLRMtDLUIoy0MtDLQyoiiKIoiky1CKtiiTQy0TM3Fy0MtDLUJNDLUIok0rKoy0rLQy0MqJNSooiiTQyoiiTQyoy0MtQiwAAiqiiTQyoiiKIsJQSiKJNDLUqKiTQy0MtDLQy0MzQiiKJNSoqIoiiFMqEoiiTUso+uCUIAioipQhKIqEqIoSpZSIoigISoilikCEoilSoSiKiKIsgpYpIBKiNQTUiLAoiyACxEpYoipJNQiiLAECIogEoikiiTUIpIsEoikiyEqkqSKMqIqopJNFzbEi0yoiiKIoiiKiKIAKKkiqioiiKIoiiKIoAALAsCkilikiiKIoiiKWKSKItWKIoiiKIoiiKIpAWKJRAAUUiiUJqD3uvB8/3/oYNdIIgAkipMqiKSSoSkhYyqM2xAkSiAikioiogSKiKIpIqSLACKiKSASyCklCKIpMtSIpIqI1CAFSNQhYy0M2iAjRM2wAiiUmUoiwUIojSSASiKIoikigCKiUIpIpJQFIoikiiKIoioi0y0rLSTLUJ7j1CX6bHg+y4deE6Zk5zcrnOmUzNSzM3EzNSpNDM0TM3DFpIsIoy0TKqy0MtEyok1CKqTUIpIoikk1Fi1MqMtDLQy0TKjNoiiABIoiiTUI0MtDLQy0TK2szcjLS3LSMtwzbLEoigCKJNQi0yoi0ypIok0MtDKiKIoiiKMtDM2MzYw2ObYyoy1CKMtQiiKrLRctQijLQyok0MtDKlirMqiKMtKyoiiKSSiKMtDLUM2iTQyq3LQy0MtQiiLKiiKMtCLAsBTLQy1DLQy1CKMtDLQy0MtQk0IsIoiiAFJnUSq+yy1ITSIWVLCVYk0zc2wKIshNIzaIJSoSiSiUCsopctIytJNCUWKjLQipIsgFFMtDLSJNQikipYoioijLRMtQiiTSMtQiiKSCIpIoy0MtDKiTUI1EiiS2TKiABIok0MtRIsAIoigACFSFIAogCiKIoypIolCKIoiiLTLUI0MtDNpIpYpIoiiTUUEFWKIAUiiNRI0IoiiKIoiiKIolAAAUiiUAgAKCAN+79D7Lv7/NWev68mpAEmpJBCVJFSSahFkCpJURUkmoARSQSBEURUkmoRRCpFkAgSQKCBEURUkWUEFElJKEWyZoRRFJFRJombYFgAspJqEpIBYskABFJKBSJURRFEURRFEURVRUkURRFJKASAACkAURRFJFEogsT2Pr0v0mPW+14dOWeuTnnpkxNyzE3KzNRMtRJNSpNDKky0MzRMtDLQyoy1Ey0MtQy1BLbMNUypMtDLQzNSI0MqqUIpIoijLRMqIoi0yqsrTM3DNoipI0MtDLQy0TKiKWKSKJNDLS3M1TDRMtKy0MtIy0MqMtDLQy0rKiKIoiwASiKIpJNFypIoy0MzQy0XDYw0MtDDYy0TDQy1FiiKMtQk0MtSstDLUty0jLUqTQypIoy1CKrLSMtDKqy0MqIogAEoiliiKIoysCiKM2iAiiAiiKIsoACKIoiiZ3lC37UkslsqIqWKiFhNIypYqAJSIqWKJaiSpZRJaIISpYtIqIok0MtIilgiNIzaIoiiTQktjLQyqIoioiiTQy0MtQiiKjLQy1JI1DLQypMtDLQy1CLCKSKkiwikiwijLRMtQiiLESliiSkAAABAEoiiKIoiiKSKIohSAAAASgEBQQFFSKiAAKIqgAIoiiUAAFgqUAACAAAABSKIoiiLTLQiibyX3t8PzPf+iitbk1IkqSLAshLJAJNJM0kTUiLBKSKJSTKiKkipIogIolJIqMqSKIsIqQELIAAlISkhSKJNEijKoikS1M2wFMqIUi2TLUIoiyQoiiKIpIslBCklUypJQAlFBJaIoixBYi0y1CVUkoiklACUCiKiKIpIoiknneEl+kx6z2/Drxz1zHOblmJqJmaVhqWZaiZUSaGWokVWZomWhlqEURYiUSaGWiZaGWoSaGVJJoZaGWhlomGhlouVJFEmiSaLnQkURVkVGWoRRGhlRFVFRFJFEURRFglEVUURRloZaGWhlqVloZaGWhloZURRFEmkZaVloYaGWhhoZaLlqEUmWosUSaGWlZUkmoRRFGVEURRlouVEmhlqElVFEUZahlqEURRFGWoRRlqGWlZUSaGVEURRFEKZahFEKZURVRUSVbFEmhm0RYJRJoZbGVEUZmoSn3MxUoQEFkSrLBAQlsuVBRFSwsRRBA1LlRFEKBklEUspIUZosVEaRlUsUSgKkCxURRFRFEVEWCahFEVJFEVEUZahFRAkUSaGWokUSaGVEUmWhlSZaiZaGWoRSQCURSSURoZURRAACkAACCFAAEgEVUURRFEURRFEURSRQEACklBRJoRRFEURURRLRFglBRFEURRFEURSSiygAAURRKAG/dej9h3+h5ivX9aCJKiLEDKKTKiKzIAJIEASiLJAhKkILKIGQiLAISkijKoiwLEFRKiKIUipIAqSKIsCwBAQAISiKSUhKSKJQCACxAAEoBkAFBACjNAqSFIsCki0k0M2wWUCAsCQBKJSBSKSNDLQiieb4aPos+s9tw68Z0yc5uWYm4mc7ViaJlSZUSahFVJSRSRRJoZahlqWRRFJFGbRlqSRVuWokURRFGWhloZUkURSZaixSRRFJFEahFEUZaGWhloZaGWhlomWi5aGWhmaJlqGbRm0RRFEahJoZaVloZakRRm1UWCURUSaGWhlVSaGVEUSaGWoSaW5aGVEmhlRJoZalZaGWhlqEmhlqGWhloYaGWoRRlouVEmhlRloZURRFGVVloZaGWoSahFJm0uWoRVRRJSyaGWiZURqLFVJoZaRlqVFEUZtEUZagzqEV93MVELLFkJpEWS2VLFRFEVEVKBFRKRFLKQCBKWBSyaRCxFQlgURRFRCyxURaSahFEVEtipUJRFsZUkWKCBKBFSRRlRFsZUZUkURSZaGVJFGVpmaGVSSaElJlqEUkACSaGWhlRm0SaiAARRFEUmWhloZaGWhJoZaGWoRRFIURYFEAAsFQVBQAARSRRFEUSgBFEURUShKIFBAAUsRYApGixRAhVRURSxoZ3C+7vheb7/ANBFa7QSJZIlRAkqSLEJRBBYiUylRJqRGiZVEWAIEARUkCRRKkAAgEVIEASypLKkVCURQCRRFEUkWQmhm0RUkUmWhJoZtRloZogACUgAQLZFihIUkKSgCJaZtEVEthFEqkVJFEVWVJFAqBEVEoBQpFRKpPP8FH0WPA9lx6cs9cnPPTKZm5ZhqGG5ZmaJmaGVEUZVZFGWiSaRlqGWpZFGWoiVSakRRFJJqEmhFEmpUahFIKsmhlSRRm6iZUFJlqLFEUkUsURSRQKSaGWoRRFEUZaJlouWhlSSaGVEURRlqEURSxRFEUkUsmhlSZaGVGbRlouWlZahloZahJoZVWVLFJFEABFEVWVRJqEmlZahFEBFEmosAlEmoRRFgAAlEUuWoSaVlRFEmhlqEUSaGWhlRFEmi5aiRRFWyaRlqVFRFGWhJpWZvKZWffyLLBBWbFEVLFRFQChAsZaksqkURURUBLFEpCURUpZAAQURSwsRYBABURqEUsVJFRFLFRFEURRm1EWAQlEmiZURURRFglJFGWoRUkWEUZaGVJFiRRlqSRYJqJFEmhJoZaiRRFhFEUkUZaEmhloRSZtGVEURRFJFEUQpAAAAKAIAASgAAAABRFEURSRQBKEoJQBFEUSgLEUsoAAKEoAX3PpfN7e7zx7PsQkWLGaSRSQSRUQSSglEEkWASSpIAKQCVJABIlEUkEgCWFIFSRYFkAhYBIAAAKkWRKIAEFEUkEgApFJAAFJFgVEURSRRFEURYFiCkogFCABkURRFEWIAWmWhlomVJFpLKRbEWBRFpm0T2XrkfQ48bzeHTjOma5zcTOdysrEk0MqucNIy0rKiTUSKJNEyok0JKSKJNKyoikioiiTUslBNQy0MtDNoijLUSKJNCKqKSKJNoyoiiTQk1EirZVI1EioiiKqKMtQiiTQzaMtRIoiiKIpctDLQw3DLQy0TK0y1FiiKICTQzNDKiKJNDLQy0rKoy0MqMtDLUrLRcNDLUqLCLAWzKpYsEok1KijLUJNDNoyoixYoiiKWKMqICKIokoiiKJKIogEoiiLKKIogIoiiKWKIBnUTI/Q5ipUqUJIqUJRYkqAgAWWKlllCyEtIshKllWIpYqJQCIoCIqIoFWLIBQgWIoiiUlikipYoioiiKIqJNEiyUCKMtIzaTLUIoiwSpJNDKkk0MzQipMtDKkyoy1EiiTUSKM2jLUSKM0AAkiiTQyoirIoiiKiKsiwUiKIoiiKIqoskAACgAAEtM2iKIpIqIoiiKIoiiUqKIoioiiKIoiiNCKIoigAAoiiKSUPb9PW+z9334N+iLJEsgAJIshLJARKJUQshNJMqkk0SLBKIqSTUAiKIJCxAAQIiiUhKIpJSSKJNCTRMtQlqSSiKEoSoikABAgEABAFAJAAAAiUsCAIqopAQWIqEqoolIBKCKklAApIoi0y0qKkAAAAFSKh7f1Fl+gzz78enLPSJzm5WJuGGomWlZWJFJlRGhlSZalZakkVUlJKEUSaGWiZWBRFEURSRYJRFEURVmVplRCpFEUJURSRRFEahFVm0RaZahFRBQEURRFEURRFJJoSahFEAAAFJSxSSaGWi5ahFhFEUSahFEmhlRFEmhlRJRFEBFEFsVGZqVFEUZURRFhFLJpWVElEmhloZalSaixRFJlouVElploZahloSahFLARSSWmWi5ahFhFplqEUZaEUSaGWlZVEzuVzsv6LKVKlmZZauWksmpAsRZBUsVLKCVAsSakoBSxURUJUSqSaS5WklpFZsLEUJRFEpKlRFQKRYACyxURYFkFEURURRJqRFEVEUsUkBGokVEBFEmhlUkmiZmhloZUklEmiZVEUkmoRSZahFJAARRFGWhlomWoRVQsRRFJJoSUAAgAAAAIAAlEoCkWApJaZURSShFEoAAALAAAKRYAAFJKKAKRSRRFEUSgA9r6rt09PtFnt+8ERZJFJFRFkBJFJAkWQEgQlECAQskCBEBYSJqEqIAEAgIEABAICSgAlkgFEkUAAJSRURRFJKEUkUABIACCkALABSQARZRKIKRYAgCyyRRFEURQCAFBRCpFEUkqkoRRKskUQGvd+j6Z17zOrx3ynTNYmiYm82ZahmbjOaUmoZaGVJlRFJlqEWEURSRRlpZlqLKsmWoRZUURbJlVRRFJFEmhlqJFEURRFEUQABRFgKkWmVplRFEmhlqEURRFGWhlpWWokURRFEWCURRFLFEKZaGVVFGVEUZaLmahFEmhloZUkWEUsURRlqGbYRRlqEBFGVEUSaW5ahFLlSQCVUUZUsUQVFRJoZalQCURRlouWoQCURRmhFEWCURRFEUQqwJFLFgCSahzV+jiUBmhIWKEC5sUsWxlqQLLFEssJURSykJRFRLZNRpCVEKRUqURUFkCrm0RURRFQEsUCkEFLFRFRAJoRURUSaEUZURbGWhmaEVEmokakZUJSRRlRFSZahlpWWpJlqEmiZUkUZaiZaGVJFEBFEUmWhloSaiRRFgAKQpJokUQpCkKZaJFEmhFGWhloZaGWoRSRqCURQCAAAAFEURRFEBKAACWploZaGWoRRKpKAAAAQB7HyfUe29n2qs6+2LJEsLLJIqSCASKiTUSFkiwCQIiiBEpIWIpJKjNsCxJZYLEiwFkikSogAAQECUEABAgAVIIKSLAUlgspJQCRKSKAgEBYqlMxKCyoqQAC3NKgFkikABACiFItMqSKACiKSUQAIWBZQolAqOvvPnvJzfb47Z5b5Z6Q5zebJNRMzcTM0syoijLQy1EyqyTSJNKy1DLRMqIsSKI1CKIoijKrIqJQiiKE1CKTLSstQlJI0rKiKIqIsooi0yojQk1JIojUqKIok1CKIoijLUIoiiKSKIoy0MtFyoiiTSsqIokoiwAiiTUIpctKyqIqooyok0MtDKiLCTUMtQijLUWKIsVKsy0MqXLUJNwy0MtQy2MNQiyooiliqghKJKJNDLQypYqooy0MqIoyoiiTQy0M0WKSKIpZnUTnK/S5S3LNVYsyCBVipQylFFiLILJRRNSIqI1JZVWUhFIqUICCiKWKiKiKiWlhTNqWLJCllIAillqIqIAIFIIFIqWASiKiLUypYqTLSJKIsAIqJNEy1CTRMqSKMtQk1EijLUSTQyqTLRMtQiypSSKM2jNoypIqosAQIAihKSKIoiiKIoiiKIpIoiiKIsCiKSUIolBKAAAAASKIoiiKIoiiKIoikiiUAABSSkigB5fiXXX3F5dfd+hk0XKogSKkk0iBIsgJIskLBKSBAgIixLACRKSLAECUJEpAIskLAES0koiiKkiiFSKIskUAgEASkigAoipIVJQBEsgolACKoMwUlgoSKAgoABARZRZUSgCUBUiiLAUioLEKSKAJQAVC3OoA8z2/znsuevOz2xjXKdMmM9ImGpZmaJlqWRYRRJpGZuWZURSZURSZVUmhlRFJFEaGVplRJomWoZuoZtCUkUQplSRQBGhlRFEaGVEURRFEUkURRlqEURRFEURRFGWiZaLloZalRRFEUSahFEURRlqEmhhoZalRRFkRRFGWpbFEUSaVlRFhFLFGZuJlouWoZahFGWhlYRRlouVEUuWhlRJRJbWLqGWpUUZahFRFEAlEFJqKlElCUsUQBZQQzbWVplUQtZoJRM7hxV+mwGbKSgFZQssVEWy5VKURUBEVKLEClkBFUuWhFZRRFSxURQVLApURZCqRUslEpCyxFEURSpUSrEWEpKURUQAssVEmhlQlJFS5aEVJlomVRFhGoSaGVqZmhlSRUZUZUkmiZUSaJlRlqJFElEUkmhmiRRFgWIlEURRFEUkUSaEURUkVWWhFRFEVUUkmhFGaACWmbYRoQpFGWiRURRloSaEWUAAACAJRFEoAkWkmkRVkURRFEUdfZ+n870fS8oej6yWSBEWSRSJYkVJABmJRAJTMEABJFEEiUJSQIEABICCFERYAzZYURKCVJFiUEUBAJKJFEACAKkVKFiSiLEFCWASAKCiShCkUBAIKRYgCiAKAACiCkWASKUEFiCpACgBYFRKQUgHt/N+c95z30z1xjXObzZnPSGJqWRRlTMlEVWWpEmomWlZUkAmoRRm0zJoZaGVEUQqRVQQAmpUURSRRJoZUkULKkUSaLlqCaGVEaElJKEURRFGVEUZaGWhlqEURSRYFigAARRFEAAlVAJRARYoEURRFhKAJBbFEUSUsWAALFGWoQEWEURZUURRlRFEmouWi5UQJFLloZahJqEUZaGWpUUSUSaGbS5aVlRFglEVEUsmiSaLm0ZVUVEVUzvJwL+o5wubFQlSyrLFkqrEEBKEFQLLFilRFQWLFQWAssURUsqyRU1FRKEUFmaAEFEUsVEVLLURRFEpKVElEVAKEFEmpBRm1LFJARURRFRFRloZUmWhlqEmhlomZpJlqEUmVElRJpZlqRJqJFJJqEUkmhlRFJJqEVUUkmhlqEUkURRJpGWlZakiaEmhloZaGbSRYACmbRJoZaGbRlomVEaGVEqploZqmVEoJRFVGpEURoZURSRRFVAAFJFgUQqSywAsHtd+v9h7v0EWa7hEVJJSQQCSakksSWUQAJFSSVJFEAEgIlEEkUkVEUBJFEURYkoJSBIAEAAgSACkCWUkAECkCRQoRYgIEFQlAIAsqABABQBFJAUqSiAKCURQBUqABIBUFEihJqVKIssAWkRSRSgjeB9Dv0Pv8Aj05565l5zebM53DDUTLUSSkk0rKiKTKiTRMzQzQiyyUBZMtDKiCoolBKSKSKIoy1BKIogsigUiyQqosBSAATUAEoiiLAAACKIoiiLEiliiKJKIoiiKIsAIok1CLFATUJQiqyoiwASiKJNDKiLFSiKqKXKiKIISqysIqoqIsIq2Kkgtk1CTQzaJKIpctDM1KiiTQy0XNsiAiqk0IQCIoirYoiiKMqIpYok0JNDM3lPHsv6rCVlFSiywssWxmkstRFkKSykoAQsssVAsQKLEVAKAEpURqSxRKssVJFEVLFQClgEpUBCUpSRUspAEVKEJoSURUCxAqUSglSRURSxUSaJlRloZakmWhlRFJlRJSRUSVJJqJJuGVJJqEURSZUkUZahGoRSRRFGVWRRlpGWhlqJKVFEpImhFEAACJRFEWmWoRRFEURSRVRUQBVRRFRFEUkURRFEmhFiAAAABYEBYCpSJRFE9j6/W/R7aTXt+/lZIlRFiJUQIlSQsQMxRJURSRZAqSElQABJFJLEWKkWASAgACUkVEVJFhZYiwVEAgCwllAIBFIVEAlIAEAhUAkUShKIEBYEAtCLKSiSgLIFJQssiVQCVEoAhYKIAVIBYFmoRUiygApFJKpmg8nxx9Nj1XuuHXx51xHOdM2Ym5Wc9MplqJlSSaGVElJJqVFJlRlRFlgQUkUZURVZaGVsZaiRVkpKmokVUKZUkLUVEURRFEURVkURUSaVlpGWoRVRRAAAARRFEUSaElEURRFEBFEUSaGVECyglEUSURVQEURRJouVplqEUZURRJqVFipURYRRFLBUVGVEWVFEmlZURYARS5URYARSxRJqEUQEAlEUZWrlSxSRqEUubRJoZahFEWEahM7zXjj9XgsgJVMhYCaCBYhYipoIWWAWKBcoFSoFWGoy1JSok0UISoACUWI1Fi2IIFUIBRYhYi2WAAWWIqIpYqIolISpYolIASiKlipIoiyEtJNDKiTUkiiKMtSSLCTRMtSIsEpMtRJNEyqMtRIokoiky1CKJNRJRIqooiiKkijLUIoiiKsiyCqipItMqqKIqIWyKIoioiiAAAFIAqyKIsCiLJCiAiqiiKIpIogQsCiLCyiKSKIoik8jzvU+w9P1uqu/wBLKoixkIgkQgVMqQEhJFIgJRJNJMqSKIWSASkiolgsskBJQAKkgQWIsAQEJYikixamklRLKIsQIqUBAgAEiiWWAQEAKkiiALSAAUBUSxFlKECAAQCpZCwCgJVJRAgBQCQpABQUlhKAAUntfV2Pp+Xj+dw6+Pnrk5TpLObUsk1EypMqMtQzNDKkgSKrLUIsIolEikiiKJNQiiKSLKFjNCUsAikk0M1SS0y1CKABCxQApMtQiliwFIBKJNCTQk1CLUyoiiCgIoiiKIoiwiwSliiNRIpctDKiAijLRctQiiVKFIsAIsiNDM1LZNQSiALFiwiiCopYWySogIoiy2KMtQiiKWKJKJKJNDLQzaMqIpYohSLBKIpYsIoiiLCKIpZNZPFV+u5SrmxURUspKECyykC5ssqyxFLLCxCkEtSwALLLLKEBAqyywmoBmlEpKLEsBUsEtAlQssAoQEJSxSlSQAssUSyylkkoosspJFLFEVEVEUZakSqZakQqRYRRJRFSZakkmhmaJlRJpGWokmokUmWoRSZqmVGWiZUSaGVJFEUmWhlomWoRRFEURRFJFGWhFJFEWAAAAIAAKZWmWlZakRSRRFEURQACRRFEUZaJlqBZUVEUkWUKRSRURYBTWavtL4Xm+39BFa7QiBJFEVnOVECAiWQEgiWWRZYgiACxAzFkFgCBEokUkAqSWWFSyQKsICLElikUSgSoCJUQIBRAIAEgAAIAEiqRSRYAAKACiRSRqCwUSCgECLKUSJQlVCixJZSghUAAgFsJQAUiUKogD6D5/eb9Lz1vh14Z64s5zpE5zcszNEy1myTQyozNwysSNQkpItMzUIssKJKSUgqsqM0ASTQzaIpIoy1CKqLZMtQiiKIAKCAAoAJIq2AASiKIAACUSKEok0MqIoiiKIogEoy1KilBIFSwiiKIoixRSBQIsIoSwSiLCKqKjLUty1CLCKWSrIpYokoiiSiKIsEpZNCTQyoiqgAIpZNQiiLFAiiKJNCTQk1CNQSiTUWVTLRZjphPFi/r+ULLKQGQsspKLLFRKQE0EBFlSyihAQWrBKELEUSixmgsKpAQEpZBUsoFihFSwEoAAsoRKSgAFRFQEoAQLLFELEURYFQlSxUQBRFRJoZUkmkZVEKSUmWpEUmWoZaJlSSURSZaiSahFEUmWoRYiURRFJFEmhAkURRCkWILEURSRVRRCkUkAlEURRFCURSRQlEURRFEUkURRFJCkmhloZURSRRFEWEokWmWoRSRRKIlE9h4N6ej2Sa9n35NQgkCIskBIsSKkiyEpIpIqMtRICKklQssZCQBCCkgAQIBAkAiiUiKSLAVklAAAkCyUiUQIABAhKQABQSkJZKlASWiKJQiiahFBKQAJFlAIpJQWCiQBSIqgFAJABSBmpoALAUAoAQVOv0vyvlY17/n5HPj14TplObcs5tRMzSs53LMtRJKJNQk1CTRMqTLUrLUiKsiwCQKSoAiiKSLKioiqikgAQBKAEsEqooCAIqosAAAEqoqIogABZJNDLUIsAAApKIsEpUqyCAEqpNCBYogEpUogJQixQIoiiKJNFyEirZNSIokqstRYoiwiiTUIoiqipYCUEokqoogEpYok0IFiiTQyojUIoijNVctSo1CKIJQsSlk1lPCS/seIS0QsZtEoSrEUZoQEtlShCpLYoEoQEUKEsakKShAAQsS0KEBFRLRKCAoS1LAkUpAqkoQEALLKlsZaiyhFQVEWARRKAEoQALEWAKEkUSaRlURqGWokmkmWoRYkahlqEVJlSZaGVJlRFiRqEUkBFGWiZahFJFVFEKkEJRFEURamVAAIFBAUEkWmVEURRJpWbRFiAAAJaSaGVJFEUQIAACJRKCUkURRFiJRFEUkUdvN9X5vo+n5Er0fUk1IgkSpIsRNSSBAiBCyBEFRBIqIIBIpJYQsgEAipIAECQAJAoJEoiglQECAAQECACxAAkAAFCEqIoRrNRZQAEAFAkACgRZYiwqUCAuVAJAi2CglAEC0qSUEpFlRYKAAUAFQAVPO+h+Q9ry37THlceW+GeudObUkxNyzE3EzNLMNQk1CTUqTUSSgEk0MqJKqCQBKARKIsQKioiwqUiqikiwBIoiwCgEqIoiiKSSliqgAAAAACpIsAEoiiAAiiAirYWyTSM0tQgKCIqosEogWKVKIoiiTQy1CKIoypZNDKiLCKJKIstSok1KiiABYoiwKJNQSygIpZNCBUoioiiKMqqLCKIpYpYogIpYtMtDLQzN5T11P2nnWXNCUJViKM0JVJQgIUlsJVliCWpYCUIWJqy0llgJQgAslCKllVAogyomgBYilioCFliLFWVViAgIFVYlsqJYCyFgogIBSpZQiolFCAgAsgqMqIogiKIqJNEypMqJNDKpIEijLSTKjM3DLUSKSCoqIqyTSMqSKJNDNEASkiiNQiiKIpIok0Mrak0jLSsqI0TLQzQiiKSALAEAASiUBUkoiiKslCFiLLIoiiLEKIpIok0M0EpCVfY68Dz/Z91K36YJEqRBCILJIpIsSKkgJREqTKwUkgARCSgixAQISiLECQEBQkBCwBAQAECAAQAIqVJUkoSUIsKISkAALEoRYKQtgBKJAALKJVIVIsCoikFSKJSRZQAAqyUgSqIFAZUABQAClSFQIUj3ftfj/AKLnvyMeVx574Z7Ys556ZTM1KzncMqszNEysIpMtQyqoVMtQmdEypYpmLAUgEpJNDKiLAAALClgQEiiLCKASKIsAAAEoilyogoACoipUSiLAAABKtiiAiiASiSiKIoiwABYqoqSSrYpYoiiKIsAIsWFIBKIsIsIqosliiAirYoiiSliiKIogIoixU1CLABKIUk1CKqKlirYAIlok0IpYoiiTUPWPF8v9l5ZTWhc1KBZYrKUlCUWJSUqIqUJRSFzYqItXKoFlCCyUWIpYqEqJVWCFIlFCUWJSAUWIpZSJSAlAWJSolCLYlhbKllIACCyVUWiAlKSUlCAJUloQJQIqIqIUiokoikk1CLEiok1CKky0TKiTSMqTKiKTLUqKSKkk1CKIpJNKzajNsRKIozaIoiiKTLUIoi0ypIoirIsCiLAAABKSKIoikiygAQAAEiiKIsARKIoikixBaiiKTLUieT47fT2Tl29n6DNG4skSkiySVECEqSTUQhLLAJkECJKSWISkhQECRLEACEsQAECBUllRKIEALJAQUgCwBFiLLJARYKECCWgkAWVFCBAGs0KAQJALZQIACwIs1AGQFiSgAqUAKSLSSgBqVkAAAUlCpQGQigUj6byvkfqePRjyeWdcM9c2c89MpibhiblmZSZaGZRJbWZqJJqJFlRSZURSSahJoRRlSJRKiJRFEmospQkUIliBQAEakgpASaGVVFgAABAJSxYCkUkURRFEWAAAKFQAhYACAAAABKLFilJFipVRRFCUSURSyURRlYAARS5USURRFipRFVFRFVJSxURVRSyahFEKZVEmlZaGVEUsUuapFEURRFEUqURYM7h8J5Pi36fxPeeb8t29no+jev8AYez1GnTeWhm1Etiy1GbUsWrlpEVEVEpKKsVlKQUsVLFRKQUsaksVGbURauWkZaRm0sWxlouWkZtRFsubUsUZaEVLGkZWxm0RU1FRGpEURUqaLCxFRCkVKEspBYpZAQELC2URZCykqShAASJRFEmkZaiRUZahFGWpJlSRRJSRYAkUSaGWokURSQEokURRFEUkURRJoZURSRRFEURRFJFhFEUkURRFEUkWEURRFJFVFgCRRFqQEURRFJFVmiAQpFJAgAVfP9f16ezzZXq+3JUkAWTKLElMxZBYiVJJSRYAkqSWBKkhSRYAgJCyQqRZKSpFklQUEogMgBEWCwllJKIlRFEWBSRYgQWJUqAqxJZRZYiiAJYAllFIVKBICW5sUAAQLRNM5ogARUqACgFAsIAAsqUIAALE1LQASLKiygQ6cx9d0+T+r4dOWfI5zXDPXNnKdMpiaHNuM4VWZoYahJqWSWpmahm2EalmaAJFGVJAJRFgsIlLFiAqUkKkAWUAEkUQAVFLAARYAJRFVFgAAESiEFgoAAIAhaAIgKAAIFEURSyoUgAlLFEqICgsoAQEFqURYAkURYoEUuWiZaLlRFEWAEosUsWEWCURRGoSaGVtSaS5UsVUVEURRFLFEKRRFEm8nwI+l8MBvA9n7P5p39H1z5r2Xf1ezTp274bm2WrWLoZaGWkZaGWqYbRlpLltLhsYbRlouG7GG0Ybq4bRzuy4bRhtLloZaRlqy4bRhunO7GGrLhtGLpLmbRlouWkZbixbGWkZaLlpGWosWxlbLloZaS5akSasuGhlpGbUsmksUSixWUmkuapCmVQss1BIlLFQKQCWIUZVJCxJpGVEmiYtGbYkBFEUkUmWoRSRRFGWokURRlomWhlRFEUkUQBYRqJKAAAIlEURRFEmiZaGVJFCACFEmoRRFJFEACJaZaWZURYJSRRFlAgpJamaHkeT67zfT9Xos6/SikyqSLJEpJKkgAZCSKiBIEiiKkzREsSpSFkgQIBIJCwTUQAAEBAQISiWVEpJYSkhSACkgQUgEqASpUWUgRZUACBaSpIKoAksqRYKACggSpZLLCyklAACpUWUBAFlJYTQAQBYigqWkskoSpSoigeR46T7SfLfWce3j48nlLxx2ynKdM2YmomJuGGpZmbhmahlqJBZJqEmoRYCsyVUlRJqVFglICSooIlgCgiURRAlIBQCAAlEUQAgFShFEUQQlEUQAUAEgAWoAAEKQpAAAAosRYABQBACgoEAAlLFJCAWgJRFLJoZahFEUQAALFLFglEUSURRFEUsmhFGbYqURRFEURSxRFEahFEUSah+fj6XwwAAANeb4Fa+g9h8fd+r7R8z7Hp6vaMeR09HJ1m5zdG5zdFmGxidFYbGG7GGkZbGLoZaLltGG0ZnQYbS4bGG0YuxhtLhsuG7HN0hi7S4nRGGxhtGG0ZaLlsYaS4u0YbkuWxhsuG0YbRibS4bLzuxzdJLibRlpLlouWpEmkZUsVLFEVllqLKkpYSkoRFSxYVKJURYLLEUZahFkFSQIlEBFglqZVGaIlplVmbZAJGoRRFJFVJoZaRmiRRFEUSaiRRFVFiBCWmWoFlFSSaGWoRRFWQpAJSRRJoQIWAJFEURRAgCUkVZJoZURYgEVQJKHn3wvN9f3g36EqSSyQAJmTUQJEsgEk1EhZIAEBIsQWTKhLJABEsJFhKCKJKQlAQJAQAICyLEUgECKhKEhRLIKIAEqVLBKAAIUQAESqCKlSUkAqUACFlSoSgBAAAS2CgBFgLDQQEAAqIqWrKkllQCiFlAR5nho+2z8z9Vw7ePjyOa8c9cpyz1xZibiYz0yZmokmpWZqGWoklJJbWZqEUkBFJlYJVSURYgAEAlEWIFJUShFiAARYBQAEURRJRFEAIFgFEFSgRBQAAAgAKQAqxRFkACkUSURZaCAsURSxQlEAlEUSURYoVFRKWxURVRYJRFElEWAqxYopFEUSaElEBFLGosURRFLFEWkmhlqCaGWoRRFEWmZvJ+ej6XwwAAAAAAL5PjGvdex+UT0/db+D82+n696D2Gu/ny9dduLq3OTq1nk6tObos5uhOboOboOd2MN05ug53dOboOboXm6I5ug5uiOboMNjndlw6I5uklw3TDaMToXndjE6SMXRctIxdIzNlw2jF0XDaXDcjDYw2lxNoxNlw0XLSMTpJcNpcNIw3FyqJNJcrZcWiSjNqWCWLFCCyAAUICQFiozaTLUIpM2ySKWKTLUiLLAAASTUIpIoIQUiiCAI1LIqIoiqggLEoikiiKIsAQAAAES0yoikyoiqlRABUy1CKIpIsEoiklhCiTUsijKkiiLKd+C79jOPf2ffix0ipJNZkLESpEsRLJLLESiCZSiLEBAJUkBFzZEsBZJKoJJRAQAJIokpJRCUCQAEFiAlLAkAsVAkAAiwLEthKBBKlFgokABAASglJFgoAgEqVKlAQAABZSpUABANJUllAQAADSUlSSpUWUsqJYKEed4KX7jPy31nDrwx5HOXjnrmzlnrk5TpmzE3ExNxMyjM1Kk1EhUzNQgsiwSkiwk0MrKijKkgEoiwASkgAoIikiwASwWAKAgAEsAAAAIogAAIoiqgAgAAAS2oioKgoBCwIq1LEFWKWKiVAKSoiiKMrLSiSiKWKIoyoSiLAKCUAVcqIqgAiKJKqKiKWKWKIoili0k0MtKgiKWKI0MtCKJN5s/Oh9L4YAAAAAAAAAAF8rxLNe4875lO/2vm/nqd/0d8H7B3+snoPNvb2Tj5bpydmnF1upxvRqc3RXN1JydVnJ1tcXUcr0HJ1HJ1HJ1HJ1HJ1HOdRydS8r0RzdC83SHN0RzdYc3Qc51RzdC850HNsuJ0kYbS4aRlouWkYnSLhqy820YmxhuS5m0uJouZtGJsuGpGZtNYakRS5ahlpLlUuVRFihEWBUsoJUQQAKQASSahFEEAkUkURRlqJFEACJVRURRFJFECJRFEURRFElJFEahKUEkURRFJJpWWokVEWUEAgUCRRFVBIBGpZFkBYlEUZogiFEWWRRFiPM8O79Pns79X3MrFipMrEBAkiyRNQkpIqTNEBIpIskSiUkkpCVIIqUSxAZSiUBJKCKSLAJJUsogEEk1FIogQRKiNQRYSgABAFhLKJUSgWIoAQEUJRAQIqCpYABLc1KAEAAAthKlACVKlQQ0zoBAAFlKlAkBLciiFlAHmeEk+5fJfXcO3LHkYl8fPbNnGdIcp0zZiaiYm4mGoZmlZmomVJJRJSSVUBFJJRJqVJRCplYAJRARYAgAJFgAgAABUWAACAAlCWAAABBYAUAAAlCURShEUsUgAEFoICgAoBYJRBAACFJSwAKABFLFCURRKSgRVSglEURRJaZURSxpGWhlpblqEWmbSxRJoZURouWhFEtEAzofm4+n8IAAAAAAAAAAAAAAAC6wPP830jPX6jy/jE7ffeX+a2df1J+Y+W6fob4jy51+sfO+W37d4XlN7drdcHeanF2WcXZXB3lcXeWcXYcXZZxdocnUcp1HJ1VydRydC851HJ0RzdC851kc51HJ0S851hydBznWLznQc20uJtLibLibRhouG5Gc9My5aS5m4YaLhuZuJuLmaS5ahlqS5ai5VElSxZCUsAVLFihIEAJSxRFSZahFRFGWokWAIACJRFgUkmhlURVRSRRFgKSUkURRFgCACkmoRqJFEURYBYEAkVUVJFlCxJRFWRRAkVUoiVEUmVVFiJRFJFgCJSRQ83wd9fZ5uV9P2oIBIsmUqJKSLGUsgESkSiBmCAQJAIsZTUIsSoiykgQJAAQARKISkgQAJASpRKIsSLJFAEWCpUABAFlQAlQCoihASxRKQAAJAloQEA0lQEACgkWCgqBUS2CpUgXSVkAlAipaqEWJLc0aiFgqALL5PisvuN/F/XceuseTzxrx89s2cc9ZXLPSWc5uJjPTKZmoZm5WGiZmokmhibiZmpUWJFEFSahFglGVJFgBFgBFECRYgpJRFlAAJRAAsACAJQIoICgAAQWBAAWiFRFAAAAlgFoApFEUsWAQFBACWCVbAAAoEUQKAURQEoAtRRFGaplRFEURUstEURYsVUWrm0RRJpGbRFpFigFEUSah+aj6nwgAAAAAAAAAAAAAAAAAAAAAAFg35fg2a9v5fzqb+s8z4azr+h+X+YWb/We35B1nT9an5j5bf6G+I8tv6t8/wCY6e0eP5c3ieRLeE8iacHeWcZ3HCeRNTg7DjOw4uquLqOU6l5TtI5TqXlOsOc6w5Osl5TrDnOsXk6Rec6Jec6RcTcjM2lxNwzNyXDRcNSXM3JcNIw1Fy0XE3JczUlk1CLIlSWNRYsUISgIiogUoiyCVEslKIEAijNpIogiKsiojUSKIAABKIpM2iKM2xEqosBSLAEAABAEoiky0MtCSkgBUgARKqUiKTLUqKSCgkSkiiSrIsEoixLAKTXleFvt7fMi9/s5WICQkgSAkVJlYAyCSkRZJFMwACVIQzYqyaiSogIEgpCJQgRBZURUqSpIKkAAsJYASJSEpQkBQgAIsSUUlgssgUssCJQVEhZZUoIlSwsRZQSosGkqAgUAELCVKAVKghQlsJUpAVBUosoCBJUGoSBQCwXpzH2XmfB/VcOnnY8jnz3wx3xZxz2xXKdInPPTNmJuJibhmahmbiZVZmahmahlqVAzFhFglVJRARYRYgpJRFglgWEUkmoSghQACAABAAAARYAAAARRFiBQKEAAAAARQJbUpKKAAAEAAAJYRZaAAClhFEUqURQEoAAUKRZBRFEURSxSxRLYRYFEUsURoZtEWkKRRFLGhloSah+ZD6nwgAAAAAAAAAAAAAAAAAAAAAAAAAAAAAAAFg8rzfUWa+i874+Tp995v5rJ0/WfO/GbOv7PPybz50/Sp8N7B0+onqfYTp1eQuvGnkyvHneVwdlcJ3i8Z2hxdZXKdsy889snOdYvKdYcp1i8nSLznSS85tHOdMrmbkuGi4m5LmaS5mkZzuLmahlpNYUuc9MxlqRmbkuVLJqLFRJqLFkFRJQKsEQpBCixSRYJpGVJAAJamVVKQAlJFEURYFEmiZaixSRRFiJRFEmiZtEABFEUkpZFRFgFgEURSSahFEUkACAJSSaVlSQAJFWRZAWQEUkob8rwenX2+UPR9hKJKkk1JEWZgQQSmYJEollkk1lKlSLECAZILKIGYsgEABJUSpYSrEWIECFhmykgABEogEFSUAIsSs6AQRNJZJUAqoKlQIWWQEqVIBYoJKllWEBKlFlSoSyxalsCAASpQEAAtzWalAALFAQBYSwKiKiy2WBCpSoPo/ffn3ueW/pefacenj57ZThOuK5565s5TplMTcsxNQzNDOdwzNS5k1DM0MTcTKqkokpIKioysqLBKEpJNEypcqIBLETQgqLAAFEARKIAAAQsAAAAgqLAAlAAALAAKBYoAlIBRSFIqoqIogAIq2ACAtioiiLTLQililSiTUJQFEoSgAFKWKIsAJVIoiljQzaWKgAUiiLazVIoZ3I/Lx9X4QAAAAAAAAAAAAAAAAAAAAAAAAAAAAAAAAAAAAAACwdvZeok19X7P4JOv6j7T8aZ6/t2fx/286/pGfj/AHDt7eXvOvjTyM6vDPkSvHdsnGdovGdZbynWRyz2yvPPWS8p0i850i850zLidMribhhqS5akuZqS5mi5moSak1maRibkuZoYaksWLlqLCxJUsWQlLAUEWRFi0sRYABAIlEUZtECARYFgCAAJQsAAAIlEUkUSUAFiRRFEUZaJlRAAyBFEURSQUlEUkmoRSRYgACVZJqJFECJSRRJVkUQJryvDvT1+Yl9H2kokqSCQGZNQlRCyRFkgRLEjUkJUixAASLECAZSwLEABJUSlkghKILAkWEspIqIBLChAZsolQqVIChAJYTSWSLAKABKlyWEoQEACljKkKlQEqVFgWCpbLAqIqVAKgqEqUES2C3NRYKlFlQAEAAAWEqVAgUA9h9Z8H257+65+N53Dpwx3wcM9s2cs9JXKdMpiaWc5uGGoYahmaJmVZmahlqGVWZWEmokWVFGVhFECARYRYRYJVQhUolgAAgAQIAAgCFQVBYAAAAlVEUAAACWWgVKSkBQKLEUShKAAEUQKAAACgAACrFEUoEWApFEqkURRFKEpZSUFEWxlpbFRGhmgClEaGWlZtRFtZtsuWon5YPq/CAAAAAAAAAAAAAAAAAAAAAAAAAAAAAAAAAAAAAAAAAAAAAvsvWVfrfefmzPb9l8z8O9lnv8Armfh/oZ6Pa58g7eLPIzb4874XlntleM6xeWesOU6SXk6ZXnOkXnNxec6ZlxNyXM0lxNxczRcNSMzUXM0lw1JczclysJNFzNSWKiSlgiLFsUkqEpYqAEsgWoCwgAEAAiiKSKIok1AIAiiKSKIKABCyEpIolKAiiKJUQUy0MqSAikikgEoikiwASrIoy1EhUiwBIqzKiBARKIssSh5Xit+jzXPp6PtyU1JTKWSJYgIlSSUkEiUhLJJqAiAgMgJUkADMspFRBYCSkgQCARYiUiwlIFkAkogAISoACLBUqIFSpYSABQCxJbElllLElCBQIELBURSJUpQhLYBYFSyVBUoACAAVDOkFSiwlQW5GkiagAVCVBUFEixVRGvpfmLL+ic/lfq/P1xjvjN4Z7YTlOma556ZTGdyzGemaxNww1DM1EzNyzM1DKjM1EyqsrEiiSqysIogQCSjLUqAkoQALAlCASiAAASxAAAIsAAAAIolAAAirBSiUAgALQBQIAAAASiKWLAFAKAABVilASiUAgKFIqIolVYpYolUiiKtloi2IoiiKWVSKCiLTLQilZ0T8pH1fhAAAAAAAAAAAAAAAAAAAAAAAAAAAAAAAAAAAAAAAAAAAAAAAAAeT9F8qm/1H3/4f5OfT+z4+E+tz6vLz5WHfxs98HHPbN1yz1kvGdcnPPXK850y1znTMuM9JLzm4uJuS5mi4m4uGpGGoszpm5mkuZqLmaGQsmpLFkRZKKZWKlEEBLZRFhFkoFgCpFEAACBAUEAgLFgURQSolEUSahKIAlJFEURYFiBQAAAJFEmiZUSUSiRYhYRqEWIAlWRYiUkWAJFJJVRYgqSUJZY7cprr5s8fyPR9pKvaLJIpMrGQkEQsiLEBkJIsASLEBAhKSKZkpCCiIsQECQAESiBAQJAAFlTNEAixlZQAEACRYqpUJZAoQoQItzQEWEsVJYKlQIACAs0zZLLKBCUWJKlFlFgqAKsskqEqE0g0zUqQ1YBEqC2CoKhKgpUIKQqC+V4qPuvL/PPqeHT22PI58t8cd8VxnXFnPPXKcp0zZjPTNYz0yYahmaGJuWZlJlYZm4ZmpZJRFiSalZUSURYkWCUSVUBFhFgBAARYWAWACUkWAAAhYWgCFQlEABaCJSxYLKAAooEJQBUoAABFiikUQCUoBQAAKsUSipQlQLUoBBRFEURasUsqkURoRasURRGoRoubQURqRGlRURaSaH5MPrfCAAAAAAAAAAAAAAAAAAAAAAAAAAAAAAAAAAAAAAAAAAAAAAAAAAAA939j+aM9v3HP499rn2fU47zPq8bPfN1xz1yvLPXK889JLzz0zNc50yuM9MribkvNqLmaLibkuZqRlZLJqLmaS5mouZuGZqSyVLlZAKCxYRZEUBKBFSwEUCkUkWAEsFSwVJmgUQApFVJpGWpUUQAAIAEAiURVRRAkUJRFWRYAAAiUSaJlRAAkUkWEUkAFkUQMxRAkUSalkWICATeVvla8PyPR9jat+zKyQGcrJASVJLFSSpIEJUixASKSCQAEimYEiwqICQVmAlAESiBJYkpEoAQUgQCBmpQAEsIBEqiVKlkSyqlAQlipUESpYBAoJKgoAkACgRYSgIk0lAAAqokqCpUqEqChALABKg0zSoKgqE0zUqCWF0yTTNPc/WfnXlctfeY8Xz+HXhjvg457Ys5Z65TlnrmznNw5zpmsTUMzUMzUsysSTQxNww1LJLBKTKqzNDKwk1CLACLCLBKqSkgIsAIogoshKqVAsIoiwAAAigVIsUESlAACBbZSAoBZQIAFIsBSKWALAFAKJQAFIpUpZSBSKJVIoiiVSKIolVYtJaIpYoFWKIoKiLSLSTQili0i0y0iTQ/Ix9f4QAAAAAAAAAAAAAAAAAAAAAAAAAAAAAAAAAAAAAAAAAAAAAAAAAAAAAHm/dfnFnX9xx+TfoPP3+15+Vznp8fPbN1xz2xLyz1yvPPXM1zz0yuM9JLzm4uJvK5azLlrMuWskmk1hqSyUZmoTO5LhqGWpNZVLFElgEsmoRUQqwCVEooIAABKEWQKRQgFhUFRFQVBUoCRRloZURZQFSyARRFJARVRYAAiVZFEAACJSZahFgCSiQpJqEUkFkUQJFiAiUSVZFiCpAdu3h77fR8mL1+plSZWTMWATIIliBJJqICRYgSJSRYiWFSoDMWRFSSxRZIWMgEoEiUSUkWICVKAiUIICLCUAAEsJQgiWwWVJBSwWCVNQliAgFQgIsRahQAEtgSABYEiywAAFAVElQlSpUFsJUhpACVBUFQVKAALCWAABbkm/pfmGb+k5+K+x8/XWO+MXhntmzjntizlnrk5zpmznNyuc6ZMTcTE3DE1LJNDE3DDUqSmcqMzQysqTUJKJNQiwiyosEok1CAigRAEogEqosAAEoiwKIogUEsAABQCAtFIolIAoABSKIpYoiiKEFKJQACAFFKWKItM2iLSKIoFIoi1YoKCliiKgVYojQi0i0zaItlzaI0ItM20y0Px8fX+EAAAAAAAAAAAAAAAAAAAAAAAAAAAAAAAAAAAAAAAAAAAAAAAAAAAAAAAB9Z+gfinm59X7Dj1nuOf0fGz35t8s9MzXPPTK4z0zNc5uLzm8rnPTJiak1mai5mpLlUuVRhqLJqLmVGZvKyaS5mpLlRFixUSakQWxURS5VLAAACpFEEqURRLCVKAJRFgAVEUsWFQiyoABFGWhm2AUCBACUkUSahFVAgIikVUACASaJlRAkoiKSahFiBZJoZWIKkCRVZUkCAl8nxW/T5k5du/2ZLLtNSZkqSBkEipIRAQESpJKCVmLESglQJIskBAJUQGQEoJUSpJKIAGagqVASABFhKlEsLFQEAgS3KSgJaAWSTSUBARNQBASwioqpYEsqWFgCypUIzKiqCwARYKlgRLc1KEBQQlAQBYNIKkNICVKgsAlKhKB05D7H3n5l7fjv7PDrw6ePnviuGe2U4zrmzlnrmuc3E5zpmsTcMTcTm3msrEmdwzNRMtSszRMzUWSrJNQy1DKjKwSiTUIqsqMqIACKSLCKIsAqKIoijKiKIoiiKEoAWChQgsBRKBQAAAAVYoiiNJctCKIoAiiVSLFLVzaBSKIoKIojQiiWpZVWAWiKJaItM22XNojQilloi0y0ItIolqIo/HR9j4QAAAAAAAAAAAAAAAAAAAAAAAAAAAAAAAAAAAAAAAAAAAAAAAAAAAAAAAAG/0H88Tp+48/hfvuX1fHx35ztxz1yvPPTMvPPTLWM9MriaLzm8y5z0yuJpLmakuVRmajWVGZqLlqS5akZakuGosBJqLFmSUZaixRFSyUZaiggACURZAALKIAChAAIChQEVEsFSoCAAAJRFVAABIAUZUkmpUUklpAkURZQIAlJlqEBKjNlElJBSUklEWICAkWVFiAjeF15d8TyO/2NTU165NSYkpIECRKTKkgZBEqSTURLEFiSrCWQlSLJASVAEBARKglsSpJKIEBAFhLKSABARZSLCiZEKKgSiQQoogWE0lkISoLJUpEqCpRYLFiCwIC5qCoKJKgqQqWxYigBFiSoqoi3IqEqEqC2CoKgCwQ0gqCohYTTItgA7fX/Es39Px8d9h5uuc98ZvHHfFnHPbJxnXFnOdJZzz0hznTNYm4c50ymJuWZmoZm4Zm8pmaVmaiZmluWoSUmWhiaLlRJSSaGWpWVEmhlRFgAlCUZahGoRRFhFWSglKCBAAqwtBApKApFEUCkURSxQURUsWmbRFEUShFq5aEURasUFEURoRRFpFQKsUopFpm2xFpFLGhGhFEWkUsaEWkWxloRQURofjI+x8IAAAAAAAAAAAAAAAAAAAAAAAAAAAAAAAAAAAAAAAAAAAAAAAAAAAAAAAAAC/V/KJv9x5/nv6Ny+r4+e3Od+WeuV556Zl556Za5zcXGemZcTcl5zeVzN5ly1mWTUMqazNSJNRZNSXKoypczcXM0MypZNSJNQiliiKiTUWLCKIAABKIsgBZVASoixSxAKlVKSKIESlABAAQAABKIsoAJKgKICKSCopM2xEoiqiyQKikysEpBEKMrECpRJLTKxkBKTKrIKCTt28PfX6PkF6fUzNRmBIskBmLESkhUgkBIsSLEsESkCRCQhLKSABAQJEohEoRKIEBAFhAAQGQLABLCAsAWJmywCgASoihAAQRKlRYKgqIsLLAqIqVAsqWRLAKBKgqWRZCostzSs0qIoAQiKhKgooIIsqCgACABEtzSoS9/HH23uvy/3PHp9rnn5HDpwx3ycM9s2cc9spyz1zqc50yYz0hyblc5snOdIc2pZmahmbiYmlZmoZalZUSWIWGWhmai5ahAiVUWEWEoRRJoZUQAEoRYFlJRFEoBAolAApKApFAAShRRKpFSyqRRKAEURRKpFKKRSy0SgKRURaRQURRLSykpRLQUFBUS0sW1m1EWmbVS1LGhGhFploRaRR+LD7HwgAAAAAAAAAAAAAAAAAAAAAAAAAAAAAAAAAAAAAAAAAAAAAAAAAAAAAAAAAAL9j8cm/3Hn8h9nx+v4+e2HXlnpmXnnplrGemV5zclxncmsZ3DE3JcTWZYpcTcMqmszUJNSXLUlk1DKiSpczctw1JZKjLUWLAAISiTRcrAABKjLUIoiiABQhZQFABAAWKSLAAAAEABAAIogoEEjTNCwAikgpKJNRCEKIECpNEysIpIESiCxKSLCLEBBBNSyLECx5Hjy+jzZx79vs5WXpJqTECAzFglMpZICAkEkWWAgSBJJqBKiUzAAgkUJFiSiJRAhYAyACAgAMgAABIFgCwgSBQAIEVCWCBQIEiyxLFLCWBUoCCJoSEFRQFQlSlRIRZUFASxUGpBUJUJUVYCwVCVEAAVElRVgWKLEVAJZ1+r+PZv6ln4H7TzdfIz2zjXHHfFnGdcnLPXNnKdJZzz0yYz1zXNvJmbic50zWGomZqGZuGJpWZqJlZUUSaGZqJJouGokmosUklVFGWoRRJqEURRJoZURRFEWAULEURaRRKpCkWBSygUSigFRLRKBRFEAKsURQmhm0pRFpFEVEqkWkUFRFpFKUS2rFBUSqRoRasWmbaZaploRaRaZaEaEaLm2xlofiQ+z8IAAAAAAAAAAAAAAAAAAAAAAAAAAAAAAAAAAAAAAAAAAAAAAAAAAAAAAAAAAADX6d+Ydp1/a+fh+w4fX4Y7Yb5Z6Za5zeVxnpmaxN5lxN5MTeZrOemYxNxczUXKpczUWSlk1MsqJNRcqjKlzNFzNRZNIysWKiLCKIsAWKJNQiiKIqMqIogAVYigAiiLAAABKIsAAAAAQAEAiiCooXKTUUgEpIsAqKTNRKlEozUSyqy1EgIsZJSLALIpJKJKQLEskiywKaxV8t4nkdfsaazv2SVMRYyCRYgTMWICRYgSRSQIEgJJqBKkUmaiWVJLKAkWIglgLCAgISgICRYLCVKgAQIlRZSJQgABCVKBIACCWVEUIACBQASWBUJYUsRUthEVKgSBRCVBUoBUFRJUVUJZKAFECEFsJUQFCFQVCVBUFQXWB9V9T+WeVx3+lY9R7zz9OGe+JeGe2bOWeuTlOkueU6ZrGekObeaxOkOTcTnNq5tRMzQxNwxNyszUMtSyAk0MqMzQzNDKiTUqKSLICooijLQy0MtDKiKMqACiKCiLIKqKllAWooKWUBYihQiiFIpZVI0M2liiUCiKgozbSLSKItiKC0i0zaU0iKBVi0jQlUlVY0ItItMtCWiLYzaJaI0WND8OH2fhAAAAAAAAAAAAAAAAAAAAAAAAAAAAAAAAAAAAAAAAAAAAAAAAAAAAAAAAAAAAAez/XPxH6jHq/SMeRy5fT447c2+eemVxnclxnplcZ3JrGdyMTUmsTeVzNxcLFiyWTUiTSMzUXLUMzRcrIilzNRYqMtRZNQy1FiyIoiwiiAASiKhKiTRctKyogWKgUjUIogAAAAQFixIpYoiwAFSLEASiLKAiyKhKACKTNKRTKmSCypM1KopnRMrBKSESyiCxKSSiLEBIsIqySkQs79vC3v6XkLOn1EsZimYESpnKmYAJmLLAklSCxkEBJKEVIECRKSAqVmSiABmwBELEqUBEpIEBKlBCwSWDUVIEAITUBRBJFgpEsKBFlkSwCgQlKJBCosqCoKhKAEIKkk0iyoiigkWCsioSoqoNILAABAIQtyTTJdJZIEAIKg0yrTI17b07L9K838q+n8/T6zGt8enDPbKcc9s1xnXKcs9s2cp0lc5uGM9M1idMmJuJznTNYaJibhidIc50zWZuElJlVZUZUZUZaGVElVFJJpGVEVUVEUQpABaCFEWQFpQLJFLLRm1bFSSrbKQURaRRFLFEoFEWxFEaLFEURaSrEaGbRFBaZtLLRLUS2mbRFqxaZtBaSqstEqkaRFpFpm0RqmWhFqxRGh+Fj7PwgAAAAAAAAAAAAAAAAAAAAAAAAAAAAAAAAAAAAAAAAAAAAAAAAAAAAAAAAAAAAAP0r6v8R/YOX0fJx3549vHPXDXObzLjPTK4zuTWJqS4z0yuc7kuJouM7i5mpEmpNZVElEmoslGZqLFRlqS5mi5WALJoZVGZoZUsUmWoZaixRBAAQABFLFgoAAAARRFEURRJqEWACURRFEUQJFEUSURRJRAVKgCUklVFglJAlSpFyUUlJmaiwICIqQUlJm3KAgJAJVkFkWGvJ8S30+XM76/akqpKZgkBmTUkgsCSLGSVIsgGYLLFkkoQQJARFIEBlKIsQEAlRFEAJUixBEqVAAEpJYKEBCWQKSwqEokAISpagQJLKIKBFiSoKlsILAWChAQkKBYZqCoNSJKQsKIKEAqCoARYLAIAFgoQAhKgqCoAKhKkjyvsfhGNfrWfzr7Hz9PZZ7Z56457ZOOe2a5Z65TlOubOU6Suc3DE3KxNw5zpE5zpmsN5TLUMTY5tysTcMrCTRMzcrM0MtQk1CKty0jKrIoiwCJQCkoioFIAVYqopJVWKIqCrI0lFIojQy0M21ctCNEzagVYtMtFzaItM22M2iVSKItItM22M21YtItM2ljQloloLVzbTNtjNolojQi0i1c2iW0y1YzbaytPwcfZ+EAAAAAAAAAAAAAAAAAAAAAAAAAAAAAAAAAAAAAAAAAAAAAAAAAAAAAAAAAAAAABfd+jrX7rn4z7fh9fx+fkc51456Za5zcl556ZaxnpnNxNRcNSXGemVzNJcZ3FzNSMqmsqMrBKXKlzNIyqJNRctRcqJKIokqWTQzNDKlk0MtRMqWKIIASoAigKCEoiliiKIsAAASKWKIoiwAixAIsAIKASiKiTRIogASLCLKSiBASVKoRKTM1FgRKQlSLALJNQRUkqyBEpICTUsd/Hrp5k49+33JKdJKZgZixksSLJASBIskBEpmBCxAIECRKRBJYKGZUBEoRKIEsEJSoSBAQEqUAgRYLBLBBE1ABAQAARKEAISoAKhKESkIKgAqEqCwSoAQEWCoKgASxKhKgqCoKhLAsAhKgtgAAJQQ1ISoKgrI1IKgqD3v2X5hrlr9az8X9f5+m89s4vHPbJxz2zXLPbKcs9Zqcp0yYm4c50lc50hznSHNuJiblmGoZm4Ym1c50hibhlqGWoZaWZm4ZUZaGVEURVsKRYAJQVJFEVbGkZaGWiRRLRGhFKUSqRUFploRRKBUsWkURSlEaGbUSqRVS1EtVGhGrLloS0RSy0FsRdGWiy0S0S0Zuhm0S2rm1Etpm1UtRGhm2mbafgY+18IAAAAAAAAAAAAAAAAAAAAAAAAAAAAAAAAAAAAAAAAAAAAAAAAAAAAAAAAAAAAAADr+w/jPu89/1zn2xx+twx2xNcs9MrjO41zm5m85vK4m5LnOi4m8rmakuGsy5ahmak1JqGWoRZKlLlqElRJqEmouWi5moRRFhFRJouZoZUSURRlqEVLlRKCURRFEURYABAEURRFEAAAABFEBAAJZQCURUkURRJqJFEWEWEVUlECBZKhUqIJJYoIliVCBQEmiSKklJJVkCJRJVjfM15s8byuv3JKveSmIEixlLJAZSkgkSkgQGYEILKSBEsksVMrEWAGQJUShIAGZUKESkgAAZABBCpUASklgoSBKhFkLLEoAQQsCoSkS2EsBBAKhKgsAEAWAGbAAAESwKhCUWCoKyS2QqCoSpSxCyCoKhKgqCwFgqBYKhKkNMjXTiPsfq/wAj78d/q+fl/qfP0xntnN457Zrnnrk5Z7ZTjOubOeeua5zpDGekrnOkOc6QxNk5zY5tysTcTM3DDcMTpKxNjDQw0MtQy0rLSTDSstFy0MtUw2MNjF0MNjLRMtDNtMtCKWLYi0y0ItI0M2iNIzaI0XLQi0zaWNDN0jLQi0y0I0qNCVYjRYtItMtCWpZaCiWgpZaJbTNtM3SMtUzdDNtjNtrLSI0WLUzdcrdvm/mOj40fW+EAAAAAAAAAAAAAAAAAAAAAAAAAAAAAAAAAAAAAAAAAAAAAAAAAAAAAAAAAAAAAAAB+i/a/hf7Py+j5GO/Ln7OWOuW+U3mXnOmZcZ6ZaxNSXE3kzNRczUlzNSXE3FxNyMWxqTUICKlyoypcqJKiTUIsWKMtRYok1IijLUJNRYokoioy1CKXLUIsAAAAAEsAAAIqIoiiLABKIqoqSKMrKCAAIpIokpYsQCKMqqTUIEhUgqLAhLKTKwAixAoEASxIsRKSSrIBKSSrJrNXy74nldPuJWvRAzFjMlTMsqQTKUkCJYgIlMyahLElgiUkWICRYAgIDMoRYiUXNMwAJZYgAMkoACSULCAghUJUJUqECwlgWCACFCAAgIIVCVBUJWaAhBUoIlImpABbkWCAghUpKBCVAQaQlgEABCVBUFSgAABFlQVAQlRVSF8rxEfc/T/j/lcOn6vn5r6fzdOc65l5Trk5Z7ZrjOsTlntmzlOkrk6ZOc6SubcMTcMzcMTaznOkjm3LMzcMzcMzY5tyszYxNjDQy0MtDDcMtDNoiiLTLQy0M20y0MtUy0M3SMtCKCiKI0WNDLRc3QzbYy0ItMtCNDNolojQi0iiNJYtM21c20jQlojQi0i0ltjLRZbYjSo0iNCLTNtMtCNFzb6evb+H8f6jrfo/nsTrpnWdz5ce34AAAAAAAAAAAAAAAAAAAAAAAAAAAAAAAAAAAAAAAAAAAAAAAAAAAAAAAAAAAAAAAAF+i+cTX75z+X+s4fX8fHfnOvHPXDXObzm4mouM7k1nO4c2ouJvK5akuGpLhqS4ahmaNZmoZUsERRlqGVLlRJqRJoZURSxZLFJJoZUuVGWosWAEVEUZahFLlqJJouWhlqEmoRRFEAAEAJRFVFRAgAWxSRURRAkUQCUSUQtQCWAJJSJRJqVARRm2IlGViARZYACASaiQIlElWQIlJJVk1kvmXxPK6fcStenKxlKmEEipmSkimYlSLEBIJlKqCQESxARKSBAAZSxKgBE1lLFSABASAWGaQqCBFgoSBAAQEISgISgBEsAKhASAspJYQAEAILBKRKiiEqCoi2CwAQiqiSwABCoSpUELEKKAISoKgqVBCoLEKgqCxKqEqCwAkeZ4ZfvPpvx3yeHT9az8n9T5+lnXObyz2ycp1zXLPbKcp1zZynXJznSVznSHObVzbhmbhibhhuJidIYm1YnSGG4mGhlqGWhloZWmVEmqZaGWhloZaEUShFpm0ZuoRoZui5aplpGbouboZaGbaZaEaGbRGhGhloZtpm1LFpFpm2rlqmboZtBbGbqmLoZtpGkRqmWqubaZtpGhm0RpLFpm+H83t9Z8/wDI8u187wpetBUsGdYs+YHt+AAAAAAAAAAAAAAAAAAAAAAAAAAAAAAAAAAAAAAAAAAAAAAAAAAAAAAAAAAAAAAAAAB5f7V+F/XY9H6Zz8jlx+pwz1w1yz1xNc89My4z0zNYm8rmbhjO4uJuS5mpLmakuZqLmbyZai5mi4ahJSxUSakSahlqWxUZahJqEURRJUsUSahJouVEmoSaGWhlRFkoCURRJqEFRRFEmkZahFEmi5UkURUQCWAUAEgAEAgAJVRRBUWSRSZtlJYJYJRAAgEmskCAQWAAhCJSQEWJBQIlJJZY1k15s8fyev3pKvbKyZSmIskSmZLEubWZLECRLEBlLKCQEixBEspIEEKGZNRAEpIsQEABIuShAZQLBFhAABEoQlIRKEESoFRNSAAAEESoKhBE0hBCoKhNQRACwSKAKISsjUhKg0gsBLAEqEEKAgqCoQCoLAIqoSoBCoSsioqoKlBJKgAduJfsPrPyPXHf7Jj4T6/zdPLnXONcp1hxnXJzz1lcZ1icp1zZznSVznSHOdIc3TNYnSGJsYaGGhhuGG4ZmyYmxhuGG1YbGGxhoZuhmaEURoZapi6RlqmWlZasuWhGhloZtEUFEaEaEWkVEURoZuhloZuquWrGNWmWqYuhm6LloS2mbbEaVm6suWqZtEWkqxGhm6LGvFs8mfJ/N9L9p816e9qS7oUsqhCWDG82fLj2/AAAAAAAAAAAAAAAAAAAAAAAAAAAAAAAAAAAAAAAAAAAAAAAAAAAAAAAAAAAAAAAAAAA/XvoPxL9r4/Szz788erjjtib5Z6ZXnNyXnN5lzNxcZ3Gs53IxN5WTUlw1JczcXE3DDUWTUMzcXM1FipJNJcqMzQkoiiTUJNFyqIACKWSkixU1CTQypYoyoiiKJNSMtLcqIqIok0JNDKkiogIsoCSiKM2wSoiiAiqgpKIqIssSyEsAQKkoiiSiKSAixEpcgikkpIKBEogSBAJKsgARKTKiduLW/NcuvT9BJS5WMhMwiFjMUkEkWXISRYhKzFlBICRYzLCFgBKiWUzJYliksIIlggFghKiWICAAhCVKQBKgIIgAIuagJLAAAsJYBCLFWWTNQWCEtAghZCVKhEVFUiWAS2CFRFQVAQmklWCABAUAQlRQQRVQVBUIQVCVBUFSgklQEVWaVBWaVC/Q/WfmTlr9pz+T/Wefp9VJ1474zrk556w556Q5zpK5TrE5TrmznOuaxNjnOkMTY5tysNwzNjDRMzcMtDLUMtFy0MzazDaMNjF0MtwzdDLcI0XLQiiUBSLTLQzdCNIy0ItMtCNDLYy1Vy1Yy0I0jN0XNtMtDNtrN0MtojQzdFjQlWI0I0I0I1TLwPndvsfS/D+N2vvPSR1LFoKBQAtEJYM6zZ8uPb8AAAAAAAAAAAAAAAAAAAAAAAAAAAAAAAAAAAAAAAAAAAAAAAAAAAAAAAAAAAAAAAAAAB938Jub/fuXqfdcPrePjvznTljrnOuWemVxnclxN5XOdxcTcXE3JcKXM1JczeZctQzNFxNwysJNFzNJczUIqJKWTQysEoiiTQzNFyqJKIsI1CKIokoiliiTRctRMtRYoyoiiKjLQy0MtDKiTUJNLMzcXLQy1Ik0TKqiyI1DLUtixAEoksRKgShABKIsIpIsAJNZEogSKJLESiCgSLCLEEqyySLLAoSS51Egp5fiW+nzJXT70lMZWMpUzmohYyliCSFjIiJSQMlhLFllSSWMrCAIIsAMxYAylBDIhQiWAICAksAIsJYEACWCJYgAJWaiWIABUFggIRVQgIIW5qAggJVQzURUFgEJUWVBUAQJZSFQlRQQuRUUEiWVUAAqQAAKgyAAAQVBUFSJUtEFRLUVUSVFdfpvlGL+sey/Ffc+fp+oZ+d+i4dJntnN5TrDlOkOc6Suc6ROc6w5TrLOc6SubcMTpDE2OboOc6K5tjm2MzcMtDLQy1CLTLQzbTDYy0MtjDYy2jF1TF0MtDN0MtUy0MtjLVMXSM3Rc3SMtFjQy1TLQzbTN0M20zdIzbVzbTLVM20y0M3VMtUyno9PfcPhfR9X2nznrXYG1QtChAAi6SykVbmwAzrNny49vwAAAAAAAAAAAAAAAAAAAAAAAAAAAAAAAAAAAAAAAAAAAAAAAAAAAAAAAAAAAAAAAAAAAPbftX4B95j0/oWPI5cfpcMdsTXHPXE1zz0yuc6S828rnO4uGo1ibkYai5mkuJuRhqLloYm4uZqGWhmai5aS4ahJqRFhFLlqEUSURRJpGVGVLFGVEURYCkABJoZaixRFEmoJRCploZWKlECRSxYkURRlRARYRRARRlRJqEmkZlVFhFECARRJrIsJAsCJRFhAkFRRFiJYASVZLCJUkFJZSxIliBXTyvB8nf1NrN/Tk1JiLJlLGZUQGYsmUogZixEpJYZSqIkBIsZBEsAQgoZgQEQQhKgBAAQRlKCUISoSwCEqCoQRKhFhLFSABBKqAskErUAGUAEAESxCosqLBIoQIIsqKWIIKiywCEqUILIKhLAWCoLBFgsAARKgqQ0yKgqAAALBCoKgqCoKkNMjTI114D636n8pcd/ts/JPp/P0+yni+dx3yz2ycp1hynWHOdJWJuGJ0ic51hydc1zdInN0lYnSGGxibGG4ZbhloZaGWhloZtEaGWhm6GWxhsZbGLpGWxlqmLsuLpGWy5aEaGWhm2mWxloZbGW0uWhGiZuhm2mbosaGbaZuPR17/Pwfoe0+/8Anvm71duUdFsLQAAqxCyqBBbbLLABFFM6yny49vwAAAAAAAAAAAAAAAAAAAAAAAAAAAAAAAAAAAAAAAAAAAAAAAAAAAAAAAAAAAAAAAAAAAGsj9m97+G/t3H6Mx3549XHHbE1yz1xNc89My4m8rmai5z0y1hqRmakuZvK5ahmaS4ahlS5m4Zmi4ahM7RhqLmbhlqLlUZahAqUSURRFkAJRFGVLFEmhlqEmoRRFEAAlEmhlqEWEUSaGWoRRJqEUSahJqEUZaGVGWoRRlRlRlRJqJJqEmoSaglglEmsgECRRAAklLBZFiJRAASaiZWUEkCBpASogIsL5rx/J6foczUvSSpmBlBmLECZixmASxlURLELGUqoSShmLEBIsEsSpUixCEssRLEBAARKJZUgZgAQhLLAEESpaiyQAEBCLLAsEIAQlLABkQCgSCQKBCLCCoKhAQlLCCEsKEASoLAAESoKhKgAAIKiqhFgIKhKgqCoLAQCCwQAgqCoWoKgqCoKhL7n0qX9B+k/Grx6ft0/LPo+G/rni+bx3ynWHJ0hznSHOdBzblYnSGG4YbHNsmJsYbHN0hhtWGxhoZbRhtWLtGLoZaGbomWy4uhlouboZqkWmWhm6GWrGWhm2rm2ploZaLGqmLouboZuhm2mbeZt6P0m59v4n5t6/q+89D6F1nTEvSBKCrKUKsFCgAqxFlgC1KoCxFFM6yfLj2/nwAAAAAAAAAAAAAAAAAAAAAAAAAAAAAAAAAAAAAAAAAAAAAAAAAAAAAAAAAAAAAAAAAAAH2Pxya/ofl8n9hw+p4+O/OduOeuc3lnplrnnpmXE3FxN5XM3JebUXM0XE3IzNRctSJncXM3DM0XM3DDQzNRZNDE2jDUXLUXLUkk1Fy0MtQk1CKJNQiliiLCKAiKrLSMtFyoijKkiiKMqJKIoy0MqJNQiyooiokok0MqICTUIsIoyoksIsIsIsJNQixIsIFSkiwSxAqLBKIsEsRKIsBEgpFkk1CCxCkqSCwQvl+JvXq8qam/vyUxlZMgxJTMCJUzJYAkWXITMWAMyalEsyliCIWIlECAiUkSoIgICAIJLCUJAkWAJUqSUQIAFiCUIlJCFgiypAEAIsCyXNESxZYUICGpKhDIhUoACEIuRUIAIUIQEFIlRVQVCWIVBUhqQVCVBYBKAlQLAIVkVBYAiVBUFSgAKAQVBUFgAghfa+pS/c/Rfkjlv9xfjH0HDf6NPmffct951mbynWHOdIYnSGJsYaGGxibGG4ZaGWlYbGLoZaGWqYtsZaphsYuqYbGLoZapi6GWhloRoRoZbGLoZuhlqmLoZukZZ9dXtHy3p+k/QeP5d6/pP0r0vx16T2/qs3oJbVgqChbLJagtzV0gqUBVgohZVQtLIWW0ICKKZ1k+XHt/PgAAAAAAAAAAAAAAAAAAAAAAAAAAAAAAAAAAAAAAAAAAAAAAAAAAAAAAAAAAAAAAAAAAAAdv2r8Q9nnt+5c514fT8fPbE3xz1zLyz1y1ynTMuM7Lzm4uZqS4m4uZqGZuS5m8mWpLmaGZuLhqEmoSaLmaRhouVGZoZmhhuGZuGZuLloZakZm4uWhlqEUZahFLJomVEUsURSZVGVVFkARRJqEURYM6VlqEAlRJqEWCUSahFglhFixYkWEmlZVGVGVGVGVGVGVEBJqVAgEUjNkBUUQEWWSWAskWGVlkWAUlSQWQHl78TzN/fks16IsmYsZSxlNRmBJNRmLJEpIESmYEBM1LAgGUsQEiwlRKEixCVIEISoSywSxKhApBkIqRKLIAEBIBYQESwBkgssQQssRYA1CJKlsEgQJbAQRLEKgqCoSwQgsAESwAsiygESoKhLAIKhQBEBAAKRKgJRKIQqAhKhahKgAAAACqiWoqwksAAAAAAD2nu/kGNfpnvPxdy3+5T8e9xy3+kPkPc89e1l3i851hydBzbGGhmbGGhloZaGLoZaGWqZaGbaZaphsYuhlsYbGWqYbGWrGG+Vbeu8HU+gfI+u0+/v5d6/c/XPA/Jm5+k+u+Hun0nrPXXpNZNFgsC3NloAWoKlpYlthQihVlFgpFoKJQtCFlUAAIotZ1lPl1nt/PgAAAAAAAAAAAAAAAAAAAAAAAAAAAAAAAAAAAAAAAAAAAAAAAAAAAAAAAAAAAAAAAAAAAAAfVfr/8AO/3uPV+kc/J5cffwz1zN8s9cy8Z1w1zz1zLzm4uM9IuJuRibi4m4uZqEmpLmbkZmi5mhhoYaiyaGZoZmi5UZahlpLhoZmhloYaGGkYaLlqEURS5aJlRFLloYaJlqEmosUZaJlSyahFJJSwEUSaGVglEUZWEUSUQRJqEWEmlZWEUZWEmkZWVCmViZahASahJRJRCpARYJRAAkllJYCySWEWWRYRVSWSWKkllPL8Tpr1+Us196TUZkpmBmLGIsRKSTUmYESkgRLGUpEpMiwJASBlKJKQgsGYsAZSwBmoBECwIBJCxYShIAhLBBAEAsElRLESwoECAsiwIuaEEgQWLLBEsQAQqUBBlKlogBAGaIVFgIQAhKgsFESoSwUlQUISoBCoLAASwBAAAAoAAgqCoKyNSCoKgqCoNIKgrNKgqBYKhd+x9Xc36j2vwTGv0/2P48539x1+HedjX7G/K/Nzf0Z8P5mL9Y+d8nN9w8DyJe7HeObYw2MN0wczo8PxrPbPQ+PX0z47xtT7ufnvi6fpr8n8TU/YvG/G86n6z4n5k0/QvB+LafTeD6dueV40alllW5pZZFSqBRFQthSyygUS1FUALbmrRkC1KLKAoCi0QFAqyygABFFtxvCef4nsL6/b6Pxfp68vxni/er5/gX23jvN8i+j8Zw9JfY+PeHitRzgAAAAAAAAAAAAAAAAAAAAAAAAAAAAAAAAAAAAAAAAAAAAAAAAAAAAAAAAAAAAAAAAP1D7v8Anb9W5ez67Hk8uft4565a4zrjOuWe2V5TpmXnOmVxnplczeVzNyMTZebcXCjLUlzNyMtZWTQzNDM0MzUJNFy1DLUJNDLRcqMzcMtIw0XLQw3DLQy0MNIy0MNwy1KijDQy0jM3DM2MNDDQw0MtQy1DLQzNDM0MqWSkixYokoysIoksGdQiwiwijKjKwijMoiwixIoysIoysEoiwSxCwksoAJIsqTUSTUICKsysgLIDzbw8jp+jkp1ksZSxkGZKZgSVJlLGQIsZixASUSBIEBIsZBIKSyQBKZgQEgQhLFIS5qCxYyLASwQRAQESwESpQRCLKliCwQoRLESwC5AESxAVBEISwAABEqSypQQEKhAQAAgISoACUIQAgthKkKiqgBFgqAAQqErIqCoKgqCoKgqCsjUAAAAAAAAACoKlAUACwAhYBagUBYO2/GseQ8dHkccixaiwWCoNJVWCgqFqVQAFgFVZUglWUWaliwJaWVQVZYCqSKFWVaIBQi2CkWpShaFAAWFogIooFuN4T2lzfX9LVlFlLZTVza1ZScPJsx67x/dLy+e8f6quPx3j/dVy/PvH/Sbef5i/TeTn+bP0Pi5/Bz7jk5/GPruTHy8+k5segnuubHqb7Dmz4TvyYypIsAAAAAAAAAAAAAAAAAAAAAAAAAAAAAAAAAAAAAAAAAAAAAAAAAAAG8D9b+x/nX9T5ez7PHk8+fs4Y7Zb457Zl5Z65l5TplrGekl5zpk5zpFxNyXDUMzRcTcly1DKjLSXE3DM3DKjM3FzNxMtFzNDKiKMzcXLUJNDLSMtDLSstRctDLQw0TM0MtRctIy0MqMqMtQyok0MqMqjLUXM3DM3KzNIw3DDQzNQk1CTUJNQkok1CSjKiTUJNQk1DKjKjLUJNQk1CLDLUJKJKIBLEkqs2USpIBLLEqJLKSygkSwixIqnneB5evp7Wa+sljMDMDKVMyWWJSIsxkIBAzAylIgiWUEiUzAkCARYgIggWJZJAixYCIiUCWAMgAkIlQyFJUQIJZYAIEiWVAlIBYghCakqQAiVCIWAVCCFQWQlQVAAQlQAEIIlgEFShKIWAgFgJYAAAlQVAAgEVWRpkmmbLUJUFQVBYFgAAAAAAEFQWwVBQACGkFQtQVKAJRAqwakFAAsFAEWWCwtBULbKgKFVLKAAsolktAsoC1Asq0AKBRFILKtEtAEqygAKspQtACgAtEBFFoFxvKeysvr+ndZqaSlspbBq50aubWgWypbKLKWyiy1bBbKWwauaaubZbKnPn5FZ8Ll7Ks+o4+9sz87x+pMfI8vs7cfD8vvkz+ecv0i3H5hx/Vkx+Q8v2TLH46/W+Dn+Vz9N4MfnL7/x3P4h9b4bl8+9t4bn4inOAAAAAAAAAAAAAAAAAAAAAAAAAAAAAAAAAAAAAAAA/Q/0r+c/rOfq/XsTrz9vDPbE1yz1zNcp0zLzz1i8p0zNYm4c50i85svNqRmaLmaS4aGGouWiYai5aRmaLhoZaGGhlRlouJuGWiZaGZsuGxhoZahFGWhlqGZoZaGWoSahFRlqW5ahJpGVGVGWhmaGGpWZuS5UZmkZmoZai5mhmahJqEmoZUSUZahJRlRlRlRlRlYJYRYSahFhJoZCSWCWVARRFkkFiVEIBpJRFkgElJBTryt6+bK3+lixmSxlKSCZiy5iyZgRKZgRnURBkElhCxIssCRLEixARFSILC5SyLCxBAmQsk1CWVEsEsSoShJLEuaIErNsSyQKJUBBEQBLKIQsIAZAEQLEBBFhKhBAAEAQQQqCoQBBBKAAABCEqCoAEBZQhKgqAQIqoAKhKhahKgqCwLAWCoKgqCwAAAAAAAKgtyjTNKlAAUAACoLBQAKgoAKlAgBYWpVVCpSpSpVQKgoWyyRYW2FoLABbZVAAqUsIWVqpQXIFWUAFUUBaAFBSoAFgLVlGdZT2Vl9X07c6stzotlKUWUus01c01c0usk1YrSUtlKC2UWWrZRYNJS3NS2K0lKlKlKlKBrNLYNJS3NLYNINXIniebWPT+J9HXP47wP0E4/l3gfsJw/Ep+1eunD8mfo3rHn+Mn0HqHm8ZY5gAAAAAAAAAAAAAAAAAAAAAAAAAAAAAAAAAez/Xfw/pnr/RWPgf0Hl7+Oe+M9OOeuWuU65l5TpJrlOkOU6SaxnpDnOkXnOkOc6RcTclw0MNIw0XM0MqMtDM0MtJcNDLQzNDM0MtFzNjDcMtDLQw3DLQzNwyoy0MtQy0MzQy0XE3EzNjDQxNjDQw1Fk1JctQypMzRcNQzNDM1FyozNQkqMrCAk1Fk1CAy1CAk1CSwiwSxIsJNQiwkqpKMrCKkk1CSiSwCyLCCoskASwiywCLDy98O+/0aLe0zTMDMWSJTMlXMlkgMxYgJJrLIIlJAylVBICQJAyFSazIADMsWAkCEIWJKiWAlECAkFgSSoiWVYICQlluaiCBAURIJYQUIQySiFJYgiVCVCAQhUJSIAQWIVCWFAghUoACISBQgAAACEFQWAJVgAAAhBUtAgAKBYAAAhRAAAAAAAFiFQtEhQJbRFQVBUFSgAKAABUFAsFEALDWmSUW1KUSgFALUQC0FBQoKBUFEKUSyrKqkAtELKALKqyrQQLQoFLCWCygLSxM7zXsS+r6Sy1bKl1mmrnRbmmrnQspQWypbLVspbmlsGkpbFWylBUpbBbKVKlsVbEWxVsospUsVKWwWxVualsFsGkpUGkGkGkpUL4HqPpzh8F6f9WPN+I4/bfTTx/lT7j0Tx+kbw84AAAAAAAAAAAAAAAAAAAAAAAAAAAAAAF996Cr+8e2/nX9D5ez9ExrePVwz3xNcs9crynXM1zz1kcp0i850zLibi4nSHOdIuM9Ic50LzbhhpGGi5m4Zm0YaLloZUZaGGhloZahm0ZaRloZm4ZaLhoYbhloZmxhoYaGZoZm4uZuGZuGWoZmhmaGGhibhmbyuWoZmhmakZWEmouZoZmoZm8rlqEzqRJVSahJRJYJUslliVLlZYlhJqEmoQGWokWRJqElEllkWEWEFQASJYJYgVFElh08rwvO19mE19FLGYsZSpJKZixmBIsZRWYESjKxkGYAlZiygkiyyLJmVLBCykgRLEBIsRLGbAixAQCBCVILEsksssiwBEpIKllZkpJYKhEsAIEsGSKABIEgQEAQRAFSLAhLEsCUAEIoELAhLc0ISwAoEElAESoKgsKAEAQKAqEqCpDSQ0yNMjTNKgqCoKgqCoKhagqCwFgCKgAWFtzUsJagoAAAAVYKlAAFlAhYqiAUFVSVVAllVZQAAWUUILZVBQAKCyyFlaoKIBaWAAVQWVbAWVQUUWWAJQFWiGN4PZXN9X0rZatlLZS2E1c6LZatlKg1c01c2tJS3Nk0lq3OhZSgtlFirZRZSpS3NLYS2C2C3NNININJSpatzSpUtgtgtzSgtyNJS3NKlFgtg1A5ej+hrl+dfOftEeL8OfrHzc8Hxc9j6944GQAAAAAAAAAAAAAAAAAAAAAAAAAAAAPZ/qP44nT+j8/jH6by9vuMd857cJ2zNcZ1yvPPWS8p0kvJ0i8nTMc24vN0yuJ0hibHN0i82xzdJHN0lvN0HNtGGhhsYmxhoZmy4bJhuLloYaRhuGWhmaLlomZouZoZaJmaLhpGZoZm4Zm4uG4Yahmbi5mhhqGZqGZqGWoYahhouZRlZEmouZqElGZuGGoZmoslGWoSUZWCUZUSUmZqEVGVhJqVFhJRlYkWGVVlRARUklhLFgACWE87wvL19LQ19iSyQGYGYsZBMrESxlKZSxASTUSBlKSESykgsCSSxEsRKsBEESkRSSxIsRZWZLEEKEixILEsLBASLECwJIKSxAZgQhbBEsQAEgsiwBASAIZSyggEms1EsAsSwBAIAhKlEogQALACEsAIEqoAgSqBAEKhCrIpYoBCCoKlCUIKgqCoKgqUAAAAAAAglqVQBQAIWCpQAAFAAoAhSggFooJQq0lWCwLZVACUCgoJZVWFAtlAALCVZVpYLFWWFlpLJbFLZVABVAFWWFQoAtUyoGN4PY2X1fTtlLZS2WygtlLZU0lqlFg0lNIS2UtlLYrSUtgtg0gtitILYS2UWUqUtzSgtgtg0gthNIrSDSUtzS3NLc0qUWC2CpSoNM00gtzS2DSC+n9wY/PPmP2rDwfh79L+SnzPQLHlAAAAAAAAAAAAAAAAAAAAAAAAAAAAWD7H9K/BdZ7f0dj8i/Rufr9rnvnPbhO2ZeWe2V556ya5TpI5Trlec6RebpDm3JcNwxOkMNlxNkw2Xm2MNjm2MNlxOg5zrDm6QxOg5ukMToObpI5ukrE6Jec6Dm2ObY5tjE3FzNDE6SMNDDUWTUjKjOemTM3FxNwxNww1FzNDM1DM1DM1DLUMzUXM0MzUjKjM1FzNDM1DKjM0MrCTUJKJKiSiSqysJKSSqyqJLCSqkok1CLJICSykpIABLEeT43kX29pZv7slRAiWMpTMDKWJAkWMxTMCJRlYyCQISsyVUsSWWJAkFySkWIljIAiJVkEiUzJRLCWBBchEWWEpAgWAkJJYWAkWJAgCWAiVLYliJclCJYgEIlhYSwliLKiCQUCAEAgCAEJYWAAgABAAAEEUCEAtRRFiAAARYWAAAAAAAAAsFQaZpQAEFSkEoKVYELC0AQABRQQCgAUARRQqykAoFFtEJQUqgAEoooAoAKKLKACqEqkKKBRCwtgLNKsoClAKKBFChQsLLAKxvJ7C5vq+lqylspbKUJRV1mmrmppLShbKLKlsGkpbLVSluaW5pUpbBbBpKlSlBbkaS1bkaQmkGkVbmmkGkpbmmkqLBbBbBbBQtQlSlSqsFsGkGmaW5ppFaubHqvjf0c8v4dj9q+LnyviHkeO8AIAAAAAAAAAAAAAAAAAAAAAAAAAAAsH1P6B+Ls9f6Qn4P97j1fc5x5GO/GdZNcc9srynXK850kc50LydIvOdYcnRHOdYvNsc3SGGxibGLpGGxhuGWi4nSJhsc3QvNsYaGGy4nQnOdIvN0HOdBydC850hznWRynXNc3SS850hibkYbi82ouZuGJoZmpGZuGJuLhqLhqGZqEzqEmoZmoZm8mVhJqS5mpUlRmahJqGZqLASahFhJYjOoQVJqRASWEmpUBFhFiQRJVZWJFEBAAk7ct3v5Us1+jQSASkgZgZBJLESmZKZSxASTUSBEsZSxLLEiyypZJLESxAsSxASWEslIEgQRkEgQQCxLJE1KgsCQEgRLLCUES5sZCgkEEECwESwBECBIEBICiyCRKILCVEsABKBEogkEsqAEAAEKgEKiwAAChEohCoKgoAEsBSKIoiiAAAAWCpSKJQJQlFgssUJVlsAAqWAlABalsACUAUAFUEVJVhaBZVWCwVZSgWVQgBZaogGksLZQUAWWULQiiKFFgAFBaVZQpVSwqUUgCigltlgAJWdZrz7L6fpWy1bKWypbKlsosW6uamrBpLVsFsJbKWwWwWy1bKLBSiwluaWwW5ppBpKVKlSiy1UosVbmluaWwWwaSpUGkGkGmaW5GkGmaWwWwVKW5pUq1KlZ0tuVaSiwcfivvLPP+Hc/wBp+Cnx/kmsvAAAAAAAAAAAAAAAAAAAAAAAAAAAAAB2+y+Hs1+3/Rfzd7PHo/fcfnP2ePR7KdszpxnaNcZ1RxdYvJ0hzdIvOdEc3QvOdBzdIc3Qc3Qc2xidC83Qc20nN0VznWLzdBznWRydRxdYc3SLzbHOdEc50HOdIuJ0hznSLznQcp1zLznSHOdIc50i85uGJpLzai5mpEzoZzoYm4uZqGZqGZqLmbyZahmahmaGJuGZqLmahmahJqRlRmVUlGZqEBJRJRkEmoRYRRlZJJRAZVZJRJYJRlYAk1m3XmyzX6dLAsSLEgEsZBlmkgSLGQZgRKMrGQZkohWZKqCRKSBmEsABEsZASxEsRBASKSCyABkggsBAkQpLEBEsQGYQoRKMiwlRLEllEsQQEQEgRYqxEBBAEBLELCgCEAQQEABACKACIsAsAAqCwQACKICUFyNM0sBYKlAAEoiwAAAAqCgALBYCyUFqWwACpZQgBRQsBaIAAWVQAUIoWgAUVYKCkWpYUAWpVAAUFFAWFpYCFlVFUBZYBQW0FlFlVAVQSKW0IWUoghaJU1izz7L6fpVNCyl1nRbm2aSilWylsJqwWylCWwWxVspbmlspQVCaQUVbmlualuaVKWwW5ppmlS01mlSluaWxVuaUFualSlQaQWwVBpmpbmluaVC7ZpbmrpkaBbmlQaS1Upbmx6n86/XI8f4W/RPgp8Pxw4AAAAAAAAAAAAAAAAAAAAAAAAAAAAAAe3+r/Pk3+2/Rfzf5GO39Ez8V+hnX9InzHus9vNnWTXKdS8p1HKdS8p2hydEc3Qc51i83QnN0LydRydBzdBydBydYc3QcnQvOdBznWRznWHJ1i8nQcXRLynWHKdYvJ0kc50yYz0LynSLzz1zLzz0lc89cxznTK4m5GJuLibyuVGZqRmaGJqLmahmahmaLiaGVhmbyZmoZm4uZqJmaLibiZlLmahJqElEmspFLlRJUZWWRYRZElWQElglGVElJJSZqHms73+ngbixmAiwBmBEpMrGUpIGUsQEk1EgZSxEsQsSLLCxIESySLLAAZksSxSBMrLAmUsoJIs1CWZRTIoJEpISyyxBEAgZSxAsLkSklgsGYCwRKJCwliLLEsSyxAQCSxFhKCACoEAgQEABIsoUioSyEKCwQqABYKEJF0zSxUiwSiLBYKgqUAqCoKgsAAACxSKAFgoEFKlllsAAUlCBQKAAUlFUAhbKJaJQCVRRSVSWllABRQgVUolCgUUFCFIUUBZQFFlBRSVQVSAUUlCgLc2W2EogFoaFkY3ivO1m+n6NspbKWwauaaFmkqWyihbLVsFsJRVSlsGrmmkosGkJRVubFSWaSluaWwWwaRVuaVKW5Jq5ppmmmammbWmaaZpUq25pUJQVKVC1KlSluaW5GkpbkurmluS6uaWwluatuaaZta8LzKz+Ueh/dPi58f8+dOc+UAAAAAAAAAAAAAAAAAAAAAAAAAAAAAAAAB5XtvQSX7n2P5rZv9Z9h+LRv968v+ernX9Hb/m7yGv6IfgXkTX7o/Eey/tD8dp+wvycv6xPyrvL+nPzDofpc/O4v6K/Ou598+DH3b4vS/ZT5LpL9S+c7L7x6nyZfMc/Ia5TtJeU6ji6xeU7ZOU7ZXlOsjlOsXjOsl5Z7ZOU65l5565OeekXnOmV5565l5Trk5zcXGekjnNxcTSM53FzncM53DM1FzNQzNQzN5XKjM1kk1DM1CSjOdww1FzNDDUMzUSAkpZKiSxIsqLCTUSSiSwijKiSiSkksMqTyOvDvv9EljuliQpAiCRYgJJSQMwISswIlGVjKUzAIrMlVAiUkEzJVkACSUzAAkms2BMhUEiVZJZSyzOVlAgSSVYlEliEqJYiUzBVgkWEsrKWCWICASWVBJZZYCJYgIAlzVliLEghRSWIBAgWBAIAQEUAAlJAAALKAkliggLUFQlBFgAAsFQUAAAAAACygFlgsKAAqyhEVQCgAEoCi0hUqxRLRKASgKqwoFWkoACkoKKAAKqygChCirEVKoCgLKCihQKqAoqkgWiqlQoLEUCilASsbxZ5tl9P0dXNNWUpDVzTVzU1c2y6zS2DSDVzaoS2UFKlSot1c0thLYLcjSUBLYqgqUoKg0hNILc2rc1Lc0tzTSDTNrTI1cjSDTNLc0qDSC3NKlKg1c0qUtzS3NNM0qVbcjaF0gtg1cq1c09N+Y/tHiTwfil916WfCgYAAAAAAAAAAAAAAAAAAAAAAAAAAAAAAAAAAAAAAAAAAAAAAAAAusDzvL9Ml+o874k3+jey/J7NftXtPwFOn9Fz+fvc53+zz8095nr9dnwfZ568Z2y1xz2zLyz2zLxnbK8c9srxnXMc89IvPPXK8p0kvKdIc89Mribkc50i85qGViyakZmoYahnO4uZqGZqLmahmaGc7hmUZmoZaySahmahmahJRJrMJZUWEmoklLlYiUZUSUSahJYkWJlR17+N5WvuSWX2JYFiQIgQICJYkCJYhcsljIEmokDMWIIhYkWWAkWSJVmVlgSJYzAWCJYQMgkXNlBJVkCJZIFgQllzLKQJCJZSQWRZICJZUBKMpSQCWIlgliWWWCIACCIlEstkWQzVEqWCJYAgIAFQSCUAAAAlJACkoJRlYAAiwAALBYAAAACwCgBRACgCoAoACzUoQAFKAsoKlIKoiigCkoAAKNCLRUsqiAoKSgooAAotIoqhCgAKspCqsVAKKKAKsCqoAALRAoEKNAUVUsKkXG8Webc30fRtlLYNWWlg1c00lS2VNJaWDSUqWy2UoKlFlS2KtgtyNIS2Q0gtzS2UqUWK0yTSUqLNILYNJSpSpSoNM0qUWC3Nq3I0lKlALYLYLcjQLYLc00zS2DTNLYNM1dIXSUtza1c0x+bfpieb8LfX/ACE/PQOQAAAAAAAAAAAAAAAAAAAAAAAAAAAAAAAAAAAAAAAAAAAAAAAAAAAAAAF87wKv2P035Qz1/fvL/nj32O/7Pn4f63Ho8nPfE6cc9szXHPbMvHPbK8Z1zHKdMrzz1i8s9cy889JXKdJLzz0kc5uLiakZmoszuGJuGJuLibhnO4ZzuGc6LmahmahlYmWsrJqGZoZmoZlGVGZqJJqLJYkUZUQElgliQJFhAXy/D8zX1pNZv0gRLCLEZoBIESiSxkEgZSxARLCLGQZgEVmSqgRKkgskpmABmSxAEsSLLAmWaolSBIsqUmYKESyxCELEgCECxLJkLICLAElRARKSAksSyyyBAARLEAliwCAJUAQQCWEosAgRKIsAAAIsQCoKkKgoJZQCLAAAAEAKAAItIsFAARalKgAAUli0ACApSVQBoEWFsBVAlAAABVWgFSWgsolBRQlFJQLFBVoipRQUABRSVYCaFJVAUAVSiUABVlIFgVZQC1QFFM2URjeK8uy9/o3WbZbKWylsVoFsqNZqaSlRVspQlsGrmpUpbm1bBUtUIsFQVKUGmaUJUVpmpbmrUGkqVBpKluRpFW5pbmlsFSlSgVbmlSlQaQtsGkFsGkGrmlSiwaQWwaQaSrbmrpBpFauaa/PP0Kzz/hT7H46fnYHIAAAAAAAAAAAAAAAAAAAAAAAAAAAAAAAAAAAAAAAAAAAAAAAAAAAAAAAABrI+h+w/L5nr+/eT/Pn1OPT+sY+d+l5+nlnvmdOGe2ZeOe2V457YjnnrleU64XnnrleU65OeemZcTcjnNxcTUMzUXKyMzeTM1DM3lczUMzUMzUMzeTKwy1kk1CZ1CSjM1DKwiwkokoiwk1CSkysEozKSSweX4nk36O81r68CJYkCRYAQICSUQMyokozFiASWMgiWJLDIVFiBJAiWWRZYEkmozBSVJJYBZAzABMpZoEylgFiWIliWBFiRYgWBJlZYCJYAiWAMgkmoSWWWWJBIFAgJBSWAIlyKIliAAQqBYAlJAIAAAACURYgAAEoJRFEaGVgUS0AgEURQAgoFQKAAACrmgBQAKqwCgoBRKpKSgAoBRLQUsUECgopQhLZQUAoKWrKQAqxKUCixKBShKKCgi0pFKqFSgKKBBUCqChSgUC5ogsozvFnlWXv9Gg1ZUqK1c01c6qpUtgtlS2C2EtloDSVKlKKoKyTSWqgtzSoNITSEtzSoNILc0qK0lLck1cjSDSKtzS3I0g1cU0za0zY0zatzS3I0g0g0g1cjVzS3NWgtyNJSoNJS3NLc1dIXVzS2DVza1+ZfpmZ5vwy+99FPzkDAAAAAAAAAAAAAAAAAAAAAAAAAAAAAAAAAAAAAAAAAAAAAAAAAAAAAAAAAAADzvBq/oP2v4RvHf+gs/k/3HP1+9z3zjv4+e+ZrhntmXjOuDnnrlrlOkXlnrk5TpmOc3FxnpI5TplcTeTLWYk1Fw1DM1Fw1EzNRc53DDUMzUMzUMzUMzUJKMzeTM3DFsIsRnUWSkysEsIsTKiSid+HW+vqNfcSwSxIBKRKTKwSkgSBEsQESkgRLEgZSkksSyxEqoJGdSwEkpmASmcrEASxIESxlLKspJKSSrEqSSqllZksQBLEixAAuZLEWVJKIESkgQRBBLLLLIixAsASmYBKqBEsJYSyiLEAiiBKlsAixAAIogAAAIpIAAAACoKgqUBAAABFAAKJSABSKUoCAoVYtllAlUAoKlAABSiLSKAWoAFVZQAVJSgUKVBS1c6IFIoUlClIFWUAUIFKFEFVQRZVlAVUqAFJaFAFqUFJRYEFlVRGN4TyrL3+jUpbLZSiy1bKWypSoS225qaSpUFsWWyxUtW5pUlmkFsGkFQWxZUJpBpBbkaQWwaRZbBpmlBbkaSVq5GkGmaWwVKVLZblGkVq5GrmluRpKtQaQaQauaaZq25pbmlualsLbBpBq5q6Qurmmrm1435F+z+nng/InTnPz4AAAAAAAAAAAAAAAAAAAAAAAAAAAAAAAAAAAAAAAAAAAAAAAAAAAAAAAAAAAAAHt/uvy9nr+/wCvwn7jn6/vMZ78/Vwx3zNcM9sy8c9crynXK8s9cy8p0yc89Mribkc89Ic5uLzakZmouZqGZoYmoTOi4moZmhmahnOhmUZmoZaySahmaGZqGZqJlYRRlYkWElElE6c93t3lmv0KWIlGaqZWAJAkBAzAJSSWJZSQIlGVjIMwJLKkFQSJSZpYliQICJYzBQRJYyCSUksUWMwVKMxYAiWJJSEpJYgICSVZLDJYSUSyswCWIlJBUsqQJAgAJAgUlgCSagSoBFiAJYLCUWAAJSRYARYAAAJRFJFEWAAAACyggAKRSxbEWmbRCkoAAAoFLLKKlEoFBShAKKRoRSgAAAFqygCgCwKSqssKKFSikpRUoQUAqoWUsqxFEtKAlEqqWApKAsoAsSiqKFCgoEoQoIqqAIzrFeVc3t9DSUazbLYNWUtzTVitJUCtJUoRZRYLZbKlKlBEtlsqIqLKCoq2ChLBbc1LYLc0qK0g0yNXI0hNM0qC2K0lFg0zS3NLcjSDVyTTNt0zTTNi2K0zS2F1cU1cjVzS3NXTNLYNJSpS3NNXNW3OltzTWsar4n4H90/J58T0QnywAAAAAAAAAAAAAAAAAAAAAAAAAAAAAAAAAAAAAAAAAAAAAAAAAAAAAAAAAAAAAAO/2nwqb/dPN/Afs+Xs/SMeL5/P18Md8TXCdsS8s9cryz1yvPPTMvPPXJynTK850zHObhznTK4mpGZqLmaGFGc7hmahmahmahmaiyaykmoZmouZqGZqGZqJJRlYiWElElgBLF15Us1+jQJLFBEpICLlASBEsAZhSBEsQCSxkESxBEsssSxAiTWbLKZksQBKZksQCBILEsmYsqhJKSSyyypILASSxAEsSLEASrnKxBUkoksSykgAZk1CSyywhLECwBLGQAqBEoksKEAixAIsFiyhAAARKIIAiqiiLAAAAAAAAAAoigAIoAUAAApZaJSUAUigpZSAUWooKiUUAVYtMtCUAUUlIKJVWUUWWUCiVSKlFIoBQVQFiUUCpQFFFCKJRSoFIpYqAVQFqUlKQJQFFShQBCxWd4TvrN7/AEdXOhZUWWy3Oi2UtzUtlpZUtzaoSpUWVVlSgqKqE0goRYsqC3NNIsqC3I0g0g0zUqUqDTNqgqDSC3NS3I0hdITTNLYW3KzSC3NNM0tzS3I1c0qW26xTTNXSDSDVyNXNNXNW3NLc00g1c01c1brNW6za1632OmPw3H3Hw2fzIOIAAAAAAAAAAAAAAAAAAAAAAAAAAAAAAAAAAAAAAAAAAAAAAAAAAAAAAAAAAAAAAAG/sPjE3+4+f+CfZcvZ+jY4eZz9nDHfGdcc9cnLPXLXKdMxzz0yvPPXBznTK4z0zGM9MrjPTMYmoTOi5lGZqGZqGZqGZqGZoYWGWskmoZmoZmoZmiZmoZmoZUSURYSUeRc63+hkp0ksIsASASxIESkgSLElCEQsQBBIGUpJKRKSSqgkSywlSTUZgASTUZgEsRLLASSkllEsZgsBIsASTUSBAJNZQEBILIEBICWVmLAESkysqWEBIsQAEixAEqoESjNQoQBKSLBKIsKLAQAQqUiohSKSKJNDNKAASiWiKIoiiKEqJRQClgCgoilCABQFFJQCUWpaiVFoBVjQigFAUIqBSUUsUolqWVSKBSVZZQBQUqJQWVQACllolUiiUUUipSiWChUoloKllAsKIAKUsCgABRQGd4Z72Xt9FZaoS2LLZYtlq2DSW5tzSpS2LLZUsQ0CgqWwgtgqGaiqCpRYRYq2ChKlKlKhLcjSKtzSpRYSoLYNM0tzTTI1cjVyNILYNMq0g1cl0g1c2rc0thbYNM1dM01c00g1c1dJS3NLYNXNNXNXVzV1rGqx+N/tHyc+f+bCfAAAAAAAAAAAAAAAAAAAAAAAAAAAAAAAAAAAAAAAAAAAAAAAAAAAAAAAAAAAAAAAAAAA7fa/Cpv927/hX3XH3fcY1vn6+Ge2JeWO2F5Z65XlOmV556ZjnnpF5zeYxnpDnnpF5zeTM1IzNRczUMzUMrDM1CSjDWTLUMzUMzUMzUSTUMzUMzUJNQgMrE7b59Nfdiy+iTUICASxEsIsQEgRLEBIsIsQBEQsQGYsJZWYKgQIhLmyxIsQESkksQCSkgsixmCqJJLECxKkgsSkysQQssSBAEsuUsQESwSxLKSBARnUJLLBSSmYAAESkgpKIESjLUAQAEiiLAECggAAAEAAAiiUAAAAAAABVigIKtlAWIAoi1c2iUAUqJaWAKJVWLSKAAUUi0ipZVIoS1YWWKCiUCpZVJRSVQBQJQBVlUlUlAVZYKlBSKgpSVUoFItM2pQAUoigqJQqUAFJRQCgIY3izvY7fQtzTQpZWbYNWUWWllZoFlstzU0iqC2C2EqCpaqVCVAAqpUrNFgqWxZSoKlRYSoNJSoLYqpRYNSDTNLcjVyrTNLc00yNXI1cjSC2C2C6yrVzZbc2zTNl0lVYrSUtyXdzTVxTVzV0lLc01c01c1dXOl0mrPx/1f6b+ZZ/NwPKAAAAAAAAAAAAAAAAAAAAAAAAAAAAAAAAAAAAAAAAAAAAAAAAAAAAAAAAAAAAAAAAAAB536B+ZM9f3yfjP6Jx9/v8eRz5+njnrk457Ya5Z65l5Z65OeemTnN5XE3I556Q5TplcTeYzNRczUTM1FzNRMrDKxctRMzUMzUMzUJKM53DM1DLUMzUJnSzXXj3v18tS+ySlksEoysEsSLAsSWVJLEAlEysQBLGUsQVMrARksEsoJJNZsoSSxkAGZLEABMrLEpJLEWUSxlKqJWYsASTUSBASSwBAsixIEsVMrCURLEBEpJNZJSwRE1lAAARKSLBKILCwiiAETQIpIAAACKIAAAAAEAFIoi1ctIzaIqyUlAAAKWKBRFJQCUolpYsFCVVigoBQAC0zalLAFULAKUolAJSoFWWApQCllIFItWKCiUUUlCLTNqUAqpRRYigqUAAFKgUigApZQAAoCwUAChjpg6WXt71lLZbFlSgtlLc2rc1nSCpbLYTSKtlFhLYSs1bYsXNSoKgtlQlFgWLBaqChLBKgtzS2CpSsq0gqUtyNILc0qUWCpS3NKitXI0g0gtitIi2DTNrTNNs2XVyNJV0zS2K1c1dXNNXNW2Utg1c03c1rWs01+P/ALB8k8H5uJ+fAAAAAAAAAAAAAAAAAAAAAAAAAAAAAAAAAAAAAAAAAAAAAAAAAAAAAAAAAAAAAAAAAAAAA+j/AEb8XuO/71j85/QOP0N57Yx25Y7ZXjnrleWeuZeWeuTlOmV5zcMZ3I556Q556SXm1ky1DE3DE3ky1ky1DM1DM1DM1DM0MyjM1DKjM1DM1B38fyNfRSx9BAhLQJLFSxEsFhASBEsQEgIsEpmLElEksEsSyxEqyCE1LM0SLEgQESxmCgkZ1LIJASTUsSiCyLESpILASSxBCyxEogsSmZNQlhCxIAEixARKTLUJKEW5y1EiwABARKIqsqSCARLTNsAApKIpABCoigAigBKIoAAABQBSKIoAAKWVSKiUWKBRKWKC0lAFAAKWWgJbAKJaItWKgKBSolFLIspZVJSUApYtIoLChQBQVYqAAUqpSBVi0lIACUoAKAUUlQoAFAFKQFAKBQFY3hOg7e+2VFhNWWxZS2C2VFiy2DQRYs0lKiy2UEKEBKKJSpUqC3JLci2KqKthKhKgtzSgqC2CoKiygqDTI1c0tyNINILc0tzSoNJRYt0zTSDSUCrc01c0tzTSI2zVusl0K1caXVzTVzV1c01c01c1d3NXebpPxXxfufhp+YgcAAAAAAAAAAAAAAAAAAAAAAAAAAAAAAAAAAAAAAAAAAAAAAAAAAAAAAAAAAAAAAAAAAAAAL5HjVf0X7P8H9py9f7Jj0n0HH38Md8TfHPbC8Z1zLyx2ycs9cnKdMrzm5HObhzz0i85uRiahmahmahhqGZqGZqGZqGZoZmoZmoZUZmoZmoZ78e19qVfpyWWpYQEWLAkBKgCQIIgJAJRAyliAklgKkCQWBAJJSSVZlYgCWMpYgCUmVlgTKVUEiVZJVkCQAIlJlYgEWJFiBYCSakksWJRAJTMKkAlJJRJVIszFliWApFJAgAEmoShFJBRRFiAAAAFLFJFRFEURRFAAAAKAKRRFpBKBQAFLFApFqxSSigFRLSygClEWkVKAKQW0SlEqywpKEqkoosRSxoS0RRKLKpFKlpFQFosRRKAqpaRUAApRKQUSigFhZYFEtEooBQCggKoBCygDG8J0Hf32ysyhbLYspoFCLFmgVCaS2LLFS6iwWDNQWyhLSwlQW5qVBUVbklFlQW5GkoAspUJUFRVSpUFSlQVKVKVBbBbkaQaQaZq6QaZtukGkGrimhVSluaaZpq5pq5S6sLpLWrjS6uaauaurmmtZpq50utY0vh/jX7n+WPk/OifGAAAAAAAAAAAAAAAAAAAAAAAAAAAAAAAAAAAAAAAAAAAAAAAAAAAAAAAAAAAAAAAAAAAAAAAv0/y6a/bPN/DPuePv+3zu8vZwz2w1xz2yvHPXMcs9cnKdMrznTMc5uHObhzz0kvObhiahmaGJqGZqGZqGZoZmoZmoZWEmoZmoZ6Y1fRtZfrSU1lYSalSaiyUSURYkKSWJc0kqJFgCJSSWICSahAlliJZQSAkliAklWShFjKWJAAkmpZBIFkWAJFiQXKahFiAkmoSwhYRYkFgIEkFkUkmoQIQllJAiUZUQWJUkCARYVFhRFECRRFEURYAAgpFEURRFLFEURRFEURQAVEWAFQUEWmbSyqRRKBSygAKRbLm0RSgFLKCgEoUURbLFLKQKRaRSxQLEWrFBRLBYqxoZtKWCkApVRUFLKAAKoSgLEVaELLAAAolpFAqwAKUAAFgVBRFEoAKQxvFmx399srMspbnSUVbKVKgJUqLLVSpUFFmkWLCVKAlSlZVpCVBUWVKLCWwLBUtVBbCVmlZpUFSosFS1UGkFuRpkbkFubVQaZpbmmmaW5saZppm26SlQurkbZpbFaQauRq5pq5sukq6Z1WrjS6uabuaurmmtY0a1mtb+X+n5uP4g68p+XBAAAAAAAAAAAAAAAAAAAAAAAAAAAAAAAAAAAAAAAAAAAAAAAAAAAAAAAAAAAAAAAAAAAAAAAAPZfov5Sz2/eMfmH6Jw+j5OO+Md+Ge2V4565l5Z65OWekOU3F5zpmMZ3DnOmV5zcMZ3IzncMTeSZ0MTcMyjM1DKwk1LMzUlzqL06TUfYysuksWSlkqySlksASSwASxI1lEolEgSTWUWVJLBKZSiSygQJELIBLGQEsQEkqxKiSkysQssBIpJKSSyxZZJNQgsBGdRJYASTUSCgRKmYKuaSSiTUQVJBAQCTQyssSoikhUiqiwALESoiiBAAAoIAAAAKEpYoiiKJVIoiiKAUUikBSiKACljQzbIoUAApRSUAUAqWLVigWItIpYoFIqI0WKCllAApZQAsVYolqWUALKVLSKItWKiVSKIolFSolAoi0lAFAAAAFCoi0iiKAABKFiUKlGN4TVjt77ZWVlpZpKlLc2qVmWC2WwlS2CkstlQLBC2C3NSxC2WyoQCwLYsqCpQCostgqEWFqEqUWKqItzaqC3NLc0qCoLc0tyTSC3NqoXVyNXNKlNM00iNIt1cjVzV0lq3NLc01c01c2XSW3SU1caXdzV1ZTVzTesaXWsbt/Mvmf0r81z+bgeQAAAAAAAAAAAAAAAAAAAAAAAAAAAAAAAAAAAAAAAAAAAAAAAAAAAAAAAAAAAAAAAAAAAAAAAAB24j9B+1/CvacvZ+w59N73j7/Hz3xOnHPXMvLHXJyz1yvPPTJzm5GM9MnOdMnObi85vMZmoZzuGZqGZqGZqGZqGWpZmakuVV0lT7GZqXeRdZWNJYQVJrIBJRFJAJYQICRcpZYkoiWEDIEmpUWSAiVZBEFiWIlJCpJSQCWIlEIhZcgJYkWIlWIqZWAIlJJSIpAkWIBFjKUkUSalkBKIipmyolEKklGWpUUkLECAgCVUURURVRURRFEURRFEpUtRFEURRFEURRKApFEUoABRGiykRQlEopRFpm0sUACrFRKqxaRUFLFEqxFLFpFEtgClLFpFAKKRRLUsUCkUstEUsqxFEUCkUoQKRRKqxRFAAAApFEoRSy0RaRYCkUAFEVCUsUkoAopMdcMi9fcstixZbKlBbLZQhKigLZUoCW5tiFlSiwUiVKVFiwlQmkoShLQJUGkWVBUFIWwVm2VEVLSwVBUq1BpmlCVC1CaQaQmmbVsLbmrbmluaW5ppmmrkukppmrq5ppLVuaauaaubLq5q7RW7mru5q61mmtY0b1jS8Pxb9y/I3yfTifHAAAAAAAAAAAAAAAAAAAAAAAAAAAAAAAAAAAAAAAAAAAAAAAAAAAAAAAAAAAAAAAAAAAAAAAAAAAv1vyKb/AG/v+J/oHD6H1OO+Ofr447Za4565jlnrk5Z65XnnpmOc6ZMZ6ZOc3F5zeYxNwxNQzNQzNQysJNQzNQzNQ2afSzNR1znebvM1LuSrcrFSjJSSiAgRLEgARLCBAZSwixARLKSpIAEixIsQEJazUkssuUsoWMrEk1LEqSCwJIssiwBlKMrLAEpmSwsVJNQikikysoGQkSjLUJKsSkBIsEsARKIoikgAAIoikiligVIAAsCiKIoiiKEoBYoAKIolUiliiKAgUi0yolpYoAKliiUUolWIpSiUgVYtM2iUUoi1c2gAFAKWLSKiUBVjQlVYqItM2iUUWIUiiLViwKJQABSiLTLQzaIolpYpIsVYKgogCUUEqWpSAgABYBSVRz3hKl7e2pbKlS2LNJRrNsoQE1BKlFlsWCkuaAKWVEEqDTJNSWyoKlAsWCpUqQ0zaqCpUWCoKEoKgsFsEqW2oKg0gqUWEtgqValSoNItoLcjVzV0zTSDVzY0i3VzV1cjVitXNNXNNaxZdayt1rNN3NXdzV3c06XG138B99888v5aJ+bAAAAAAAAAAAAAAAAAAAAAAAAAAAAAAAAAAAAAAAAAAAAAAAAAAAAAAAAAAAAAAAAAAAAAAAAAAAAA97+jfju8ej9y5/Dfc8PpZx3xjrxx2yvHPbC8s9cnObkc89MmM9MnObi85uHObkc5uGZqGGoZmoZmpWZvJd46Z9uZqX0ZzuNc2s3eVl3JqLBUWKliJRlYJYkUEpJYkCCsyUSWAMpRLFkVEWIlJBZCyZqCazZUqQWSwFkkmokAljJZYlRJSQWAkFAkCBELZFiRYAiUkmokUkAlJJVRYgICJRFEWAAIlCURRFEURRFEURRFEoFGWoAFEURQBFRFEaGbVsURUAFEUJQVLFEailRFpFEUstEUCrFSyqkKsWkWrm0SgAKsWrFRFAAqxaZtLLRFsRSgABBSgFEoJRFKUsUJQAKAALEUEpUVEaLm0SlRURQAURRFEpACUFgUAAMbwksvX2LFlstlS2UFsJpFzUqUhbmpUtLCUllSosVWSWwVCVCUFRVQlRVSpUFQVLYCVKqwlQVBqAsFQW5tVBQLBQVKLBbkaQaQWwVKVC6RVsFsGrkurmmmbGrm23WRrWS6sVq5pq5pu5q6udLrWKu9Y0utZpvWNG/H77Pwx53gz8pAyAAAAAAAAAAAAAAAAAAAAAAAAAAAAAAAAAAAAAAAAAAAAAAAAAAAAAAAAAAAAAAAAAAAAAAAAAAAABfY+tL+re//AAv6rj7/ANHzy8jj7uOO2ZrjntheWemTnOmY556Q556ZOc3F5zcOc3mMTcMTUMzUMzUJKM9efSeiTUnqzNS6xNZu8zUu8yrrKlkq2SiBJNQgIsCwk1EzVTNlZSwgIplKMrKCQEixIsIGQpFTNEikkoJUgJLLE1JIELESiSrILASLJIsoICwESkyozRAIpJKSLEBAIoixAsiiCAopIsCyAEqpQiiUAiUAABSKIoigAsCiKIpYoi0ioiiNFzaIqIqpSCllAUilALYy0IpZQKWWiKCligVYUlIFIVZaXNoioKJQKWUCpYolAApZQKIpYoAKIoi0ytliiUJVIoiiKUAAogAKAAAAUioijLQjRIsACiKJjphM2Ovso0thm2WxZSpWalsqEoASpaqVkiqECwlCVAQKqCoKhNIsogLAKiypSoioKiqlFgqC2CoNIsqWKgqW0EqC3NWgqDSC2C2UAqUqWqlW3NXSUtzTVzVthdayNWWrrI3c02lmtaxqtaxpd3Ol1rOjXTnpr8z+a+4+Gn5kHmAAAAAAAAAAAAAAAAAAAAAAAAAAAAAAAAAAAAAAAAAAAAAAAAAAAAAAAAAAAAAAAAAAAAAAAAAAAAAAA8n7785mev7pn8q/ROH0vOx3xz9PHHbJxz1yvPPTMc5uHPPTJznTK889Mxibhzm4c2oZzuGZRnpjc6pqZ9WZqXWc7l3zm83eJqXeVmtISpZSWCWEUQAM5WBYkIWUmVglMywWWVAgQDMlElJLKkFSpJZZYlJlQCSUkBFjJSZWAVJqWQIEiUZVUWSVKkUkFRSQSJVSUgJFJlRKiFGWoRqIlLFEUkmhm0RRFEAWBYCkURSRRFLKsRRFEURoZaLm0RSSigCkVCURRKAqxQLEUS0sUSqRoubRFAKUSiikUSilsuWhFRLSxRGhFAKVEWkKRSxQClEUSqRRGoS1LFEpUqxFWxUAACkURRKBRFRFEURRKAAAAAEoACkWAFAVAWOfTmmLL19lFUM0WWwWxc0IstliJbLRKzQgUCEVYJbmogWwVJZUpUqCGkJUWWwVmlQVIaQmmRpm0sGkFSixVQaQVBbmlQaZpQVBpBbC1KVKW5pUosGkGkW6Qauaurml1mrdZLu5pq5tauab1iy61m271z2u7mrvWNG989tfM/mn61+Sz4APngAAAAAAAAAAAAAAAAAAAAAAAAAAAAAAAAAAAAAAAAAAAAAAAAAAAAAAAAAAAAAAAAAAAAAAAAAAAAAAAOnMfcfcfiHsOXs/YMel99w+jxx35zpyz1ycs9cxzz0yc89IcpuLzm5HPPTJibhzm4Ym8mdStaazz9WWs3Wc7l3jO863iajeJqa3JZdJS5ahJQlElJAQqSUklhLYiWECCJZRJVkWQCRYggDKahAkAWIllgCUmViASwzc6iRRAkVUlJFJFEmpUlIEAkUkCARSZtlRSQIBFSJVQIAABFgoAAJRFRKUEACkLUURUSgClgURRFRFVGkRSgCkWBRFsRRFqxRLRKKAKsKRQmixRKsRoubRFpFSxoRQCixFEoFilpFEKsUEoURasURRFRFWgKARKBRFSylBBRKAAWksAFiAVCgAgpCrFEURQAKkVEVUpAAAI59MWc7L19axZbKiy2VKiy2LCUWAlQlsWUJYUIlRYsJYFCBRBUJUqVBUVbCVBUFQlFAVKLBUFAsoSlRVQWwVBUFBbmlSlQaQW5tW5stsFuaaZpbBbmlsW2wauaurmmrmrq5q6udF1m1rWNG2dTWtY1bvWNLrWdG9Y2vj/jH7j+IPj4E+SAAAAAAAAAAAAAAAAAAAAAAAAAAAAAAAAAAAAAAAAAAAAAAAAAAAAAAAAAAAAAAAAAAAAAAAAAAAAAAAAABfqPlk3+0eR+L/AHnD6P1WOueXs457YXlnrmOeekOWeuV556ZjnN5MTcOc3kzncMTeTpNOXqxNLec3m7xncu8Z3nXTE3m7zNS6ystSxUpYESwSxAJNRIAEgICLEFTKygklEixIsIpJYRLBKQlsioy1LIBKSSkixARKTKiBEoixAsSiCAsiiBAIsQECpSSTQypIqoWSKqKiFIApIohSAFIoioi2stIy0XLQiiKJQFIoiiVYyqoqWVSKIpQCiLSKJQBRSKItWKJQKljQiiWlioi0ipQAAClloiiKCli0zaWLSKIoBQCiKiKI0IpYoBQCiKIoiiUBYiqipYojQzaIoikiiKJRZQBIpYolAogQIKIoiiLUiiY6c7OVl6+oEtiypbLYSi5qLLYFlQlZWLKQqVELFiykFhLBKQqAWwhKCoKiyoKlApYLYKhKFWCoSpRZK0zSpRYLc0qEtzVtzVqUAqC2KqU0zY0lWoNXNKC3NLYttg1c1dXNNXOlusaXVza1rNN3Gpdazbd6xtdazpdbxo6/jH7N+RvmepE+KAAAAAAAAAAAAAAAAAAAAAAAAAAAAAAAAAAAAAAAAAAAAAAAAAAAAAAAAAAAAAAAAAAAAAAAAAAAAAAAAAAAB7n9D/JNY9H7bj4X7jz/AE5ntjPblnrmOWeuTlnrleeemY5zpk556ZMTcOc3DRrl2xNybxnpm6556Y1vGd510znebvOdS7ksupNRYsqAJSLBLESwiwLESiSiLElRLKMiwIBIsSLEikgIogQLAkk1KgkCopJKSBASLCLEAASkk1KipEoixE1KipIqySiKIqSKIssiiKSNSIqooSiKiKI0qACCiKIolCKWKBTNoiiLYiiNFyoi0iiKJQFIVYolUzaIpRSLYzaWVSKIoBRYiiVVioi1YolAojRYojQiiUUoiiUgBKUUigFAAKItXNqIoiiNCKIoiiUAAAAAUqIoiiLAEAsCkKAAQoAAFlEpIoigBz6YueNl6+olRZblZaqLm2EWVAspEWWyoSoSkRYsqKqEqEqCyWyokqKqUBFgClirckqC2CoLci3NKgtyNMjSUBLc2qiKiqCoLYLc1bc1alAKlFSrrFNXNltgtg0lLc0ti22DaVdXNjVzbdazV1c2t3NN3Omtazpd6xpd757Ov5V+qfmD5/zonwgAAAAAAAAAAAAAAAAAAAAAAAAAAAAAAAAAAAAAAAAAAAAAAAAAAAAAAAAAAAAAAAAAAAAAAAAAAAAAAAAAAAAL53gl/S/o/wAR+g4+/wDS8+L5vD38s9czXLPXBzz0yvPPSRynTJznTJjO4TWenPpiamN5mpbzz0xd889M66c5vOumc7zd5ll3JqWwLFVlRAkBARSRYRYJRFhFiJSSaiRrICAkUmVgCJRJRFiAAiUmViAJqJFlRTMWBSZahFGaJFEUZaiRSRYFJloZWIlEokqBSRRFEUZagAlEWkURRAFEUS1EURRFpm0RRFAqxRFEWkmosoFEURUS0RaZaLm0RQAKsWmWkRSxaRURSxoRRLaZtLKApFLFBRFRFVKSlVFSgRSpoZtEWxm0ZtEooABRFEoCkURRFEUsUARaZaJFEVEURRFEURRFCUAARRFploZaGVEogAAAqTHTnZxHX0gzbLYsqBYsXNuaLLYRc2xJYVUIJc6gCWWwlQAgJYlUAJUVUFQlQlJWmaVBUoAsFQtSpUosFQW5qVLVQaQUALUGkLbBbBQtuRqKLm1q41LbBbBpKW5pbFaua1q5pqyrq5q7ubWrnRrWNrrWNLvfPa71ja9PzT9L/NHg+aE+CAAAAAAAAAAAAAAAAAAAAAAAAAAAAAAAAAAAAAAAAAAAAAAAAAAAAAAAAAAAAAAAAAAAAAAAAAAAAAAAAAAAAAAB0+z+JZ6ftOvyP7/h9P3eeueXq5Y65XlnrmOU6ZOeekXnnpDnuXFk1OW8zebeeembrnnpjXTnnpjXTOdTW8TeW8rLqSy6BYsELEoyABKSASiAk1EikijNEksQUixEoyEBAIsIoixLKSTRMzUJRIpJKIsQEFMqsgIoikgEtTLUIsQAAESkijLQypIoioiiKqKiNQi0y0MtCTQzdFytIoiiUBSKIolVYoi2MtCTUItIpZQAS0i0zaiKWVSKIpSoiiKUojQiiKCli0iiKligKKliiVSKWLYy1KFiKIpZaIoiiLSKWKJVIsBYiiKUgqUlAAAVIFFJNCKSUABCpQABKIoAiiKJQBAEolABKI0M2kmOnOzgTr6KGaLKEqLmhFiyosqVFiwEsGViiEqLKlCEthKkqoSpQiqhLYSoKgrI0zbKlVYSoKg0gtzQCoLcjSKqUqDSDSDSDUFWCgqDSF0lVYLZQit3Fl1YLYNAtzTSW26zV1c01ZV1rGl1c2t657N6xpreue13vGl6/mv6T+bPB80J8EAAAAAAAAAAAAAAAAAAAAAAAAAAAAAAAAAAAAAAAAAAAAAAAAAAAAAAAAAAAAAAAAAAAAAAAAAAAAAAAAAAAAAAAAD6P738g6c/V+z5+N+w8/05nrnPXlnrmOWeuV556ZObcjM3PPrDUXGemNXnnpjXTGOmddOed510xNS7znUu5nS6yFSlkpJKqShKSAAiwSiSkzQKTKxATLUEoixEogSKSAAixEoJUixEoiwBIpIokpJYSyiKJNRIoiwBJQirJNJMtQiiBCiKIsQoiiFIoigFFIoiiKJQloiiKWKgBQAAKIpYoiiWpYoFItMtFiiKgoi0y0M2llUiiNCKIqUAoilAKWKIoAKiKWNCKItXK0hQIAKtiiKIoACCljUAAAKAAAAAAAAAAEABQQAAAAESwKIohQCKIpJQBAGN808cdu6ypUqLLcktlhZUM0WAlggWAhBUazQEJQEqEWVBUJUtgFRIJVQUUBUFCLBQALC0JUosi6RQFSlQaQaZ0VBq5FsFKssFuatuaULUpSVq5surBdZpbBpKtubWrKurnRdZrW0ta1jRvWNLvWdNb3z2vX82/SPzd4PmhPggAAAAAAAAAAAAAAAAAAAAAAAAAAAAAAAAAAAAAAAAAAAAAAAAAAAAAAAAAAAAAAAAAAAAAAAAAAAAAAAAAAAAAAAAAXzvBL+kfRfivvOHv/S8+D7Lh9Djntib5565OeemTE1PKzNFxnebrnnpnWueemNdOeOuNdOc3nXTOdS7zNS6zNS6gVKICTUIsqLICwCLBKJKQEgSLAsQCKJKSLEixJQSiASkiiFSLEiwBAIpIsIoixAQACKIsSNDLUIpIsCkiiBABSLAUikiliiKABSKIqIq2VYiiKWLSKIoCACli0y0M2iKgFKItM2iKUAUiiWiUWLYiqiljSIoiiVSKliiWiKJRSliiUBSKE0liiKItICgABZRIpYoFIoiiKIoiiKIoiiKIoiiKIoikiiKIoiiAAAAqVAAAEpIoiiAAKiLLHPphPGHbssM0FFwsWBYsJRcghFlQioBYsWVCAlQAixVggIsJUFIakWLLSwVBUoSiwVBbmlZpUGmaAWyGktLEUUsoC25pUpbkauaakoC1KW5q0LbmlS1q41LbBq50LKW5turmrrWaasq61jS3WbW940ut40vTfPbXT8y/Tfyx870wnwwAAAAAAAAAAAAAAAAAAAAAAAAAAAAAAAAAAAAAAAAAAAAAAAAAAAAAAAAAAAAAAAAAAAAAAAAAAAAAAAAAAAAAAAAAAAN/VfJp0/Yuv5B9r5/pfUTbl7OWeuZeOevPzzM0zc53F556ZuuWemN7556ZvTnjpjfXE1NbzNZbystkq6gVLBLACACyKICKJKSFSAixAIpICKSAijKkikhSTUIsEpJRIUgRKIAESkiiFIogSKIpIsAARKBTLRMtQiklFikTUI1FlIKIqoWIolUiiKJVWKIqI0IpYolWIoiiNCKWKJVIoiljQiiNQlFKJQFIqUAAoipYtIpYtIoi0y0WKItiKIojQzVWKIoKIoi8024crjzHgctY9q9NzvP3r57ncfSvl+dz9ZPkc3H12PlJc/U5+YXP0efnlz9Bj0Rn3c9Ks9vPUmfaz1az2j1ZPYPXq9g9ej2D15PYX1w9m9YX2mvUo9tr05fc79Gmvfa+fL9Fv5pNfUb+UTX12/jjX2T4/pnf1j5fpN/SPQdJ0929T1m/YvD7Z6dk1NxUsURRKEUkXJUJbAUk59eaeKTv2oZWVLC5qLKiyhkLCEqGVirIsqEqLKhLZCpUCiEqCpWagqAirYSpUAWCoNJDUi22CoKlAFgqUqCpSorSF0gtzSgWC3NLYNM00lAVYNXNWhbc0orVzZdXNNJS3NLrNt1c6XVzo1c1rdza3rGzW8aa3057Xr+S/rP44+Z44nxgAAAAAAAAAAAAAAAAAAAAAAAAAAAAAAAAAAAAAAAAAAAAAAAAAAAAAAAAAAAAAAAAAAAAAAAAAAAAAAAAAAAAAAAAAAAAAPY/cfm7Hf9oz+Zfc+f6fsePleN5fRmanGSVbjO5dc8dca3zz0xrfLPTGuuM7zrphZreVjWVlrOpdQWxZEWUERVkWEUQQlJlZVCRYAiUmWoRRAAzJoZUQIAlGWhlSRRFiRRFJAiURRFgCAAAAiURRFJFEUkURRFEVEURVRURaRRFEUsUFEpEaGWhGkuaAKURaSaEWrloRRFEoFEURbLm0RRKpJpLFEWkUsUSqRSy0RRKAQUsoFEUJrBb4/HXPznq+N5+7nz/LXL6WfK89cvqeXzTXP6Dj6VefteXr2uXmceN1iwYSkiiLAKAAAAiiKIsAAAAAAAAAkAiqgFhKlgAEiwCgoB14I8zv6y56e47+gmev0/kfIM9vtb8V5Gev1r5ryM9vevVeTz7eZM9M9stFyomOnNnxB36LKgJYXNhc2FzQgllgzYFhckVSM0lVCVKEWVBUJUJUFhVQlSgIBYFQVBUGoVUFQUFQWwVLSxFSrUosFsFS0sLbBQW5pUpbmlsFCrBq5q0LqBdYtbSy3WRqwaS26uautYp0uautZtu9Y0b1nTW942uvxj9c/I3yIJ8oAAAAAAAAAAAAAAAAAAAAAAAAAAAAAAAAAAAAAAAAAAAAAAAAAAAAAAAAAAAAAAAAAAAAAAAAAAAAAAAAAAAAAAAAAAAAAABYPpfsfyr6bze37dNfN+nJS5zvNuM9M3XPHTGunPHXG+nPHTOunObzrpmal3maysWWyVdQVAsUQAJFkARYiWUCFhFJAAkURYRRAkokmhlRFiSgAlEUkmhlqJFiJQACRRFEUSaGVpm2JFAAEokaEVJloZtEWChFLFEoCxFEUoQKRQUsWkmhFEUCkUsUS0RRFSikURbLFEURSyqRRFpFEVLLRFEtEUsrCbeNw1z9g9Rw1x98+a465fUeP841y97x9Q1y9hx8Vrj05Wa5hQIBFEURZIFCksFSgSAAQAAAUAAAABFEWAAAAAAAAIAEAAgJFgFBUmpEsJRUACAAk78EvsPK9Iz1+l8v4+49H2/P47ycd/eon16EWVkLkl1AZC5JWSCwsRUlS5qKsEBCVLChEoAQlpYioRSiKqItzaqCoKlFgqEtgqCpQBYLc6UlqoNIW2C3NFgqValKlFg0lGsjVgoVZS3OlWFtg1c2tWJdXOipqms1dXOl1rGl1rNXdzqt6xuXfTnu69X+Xfof55PhA8AAAAAAAAAAAAAAAAAAAAAAAAAAAAAAAAAAAAAAAAAAAAAAAAAAAAAAAAAAAAAAAAAAAAAAAAAAAAAAAAAAAAAAAAAAAAAAAAF9h6+y/rTj2+L9u6wa1m1rGdy6556Y1vnjrjXTlnpjXTnnpjfTE1NdJnUaypczUtk1LZNRYLQEsQISiLKSpILEogASKIogRKIsiKsiwABIsIpJQiwAKTNBKSKJNSSUqKIACyiKiKsioiiKIoikFiKIoiiKIpQgUiiLTNsFFFIoigoilCBViiLSKAUAIFItXLQjUJViKI0XNohwufIeB4+uXt3oeGuP0vH5ib4/Q8PStcfZcfDa5dOZeQWAAgAAAEURVQAApFkAJRFEWIFLBUFEiURRFEWAUAAAAlEURYAAAAAAAAgAQCAiWAUFSakAiWUACAkBAgqQH1Fjy/rqRm2GbCwS5ti5sS5qEBBLKhmyKqLKhKlQhKloRKgoCVFzQiqAKsoShYKBc1FyS2FqEqC2C3NKlUCgWWgWpSpSpVAqVVg0gtg0lGsjVgoW3NXSVVg1c2tXNl1YNJS2W3VzpbrOjWs1resaresbXfTl0a+Q+K+l+an5wHmAAAAAAAAAAAAAAAAAAAAAAAAAAAAAAAAAAAAAAAAAAAAAAAAAAAAAAAAAAAAAAAAAAAAAAAAAAAAAAAAAAAAAAAAAAAAAAAAA/Qfe/FfbfK+rhqcPRJVGZdXOl6c8dM3pyx1xvfLPTGuuM7munNZrcmouVlsWLAsVbJRJVspJFgACM6iRRAJVJSQCUkWAAQllJRFiACpARRJSRQIWKRomaIlRFEUmbYCkURRFEURRFEVEWIURoZWkVAAKKRRFpFLFKLEURbWbUsUSgUsWxloRRFqyahLRKsZaEThc+RfX+Prl7h6Hx9cfpOHzjfH3nD1TXHzeHBrilaxFEAACLAAAACAAAAAAgACURRFgAAAlEAAFgFQVBUoEgEURRAAABQAEURRFgAAAACBAIlJABQVFzJZVQAAMpYJYgIWH1A8v62wSwZsS51C5C5C5RCoZC5EqkSwsqEqEsVCKqCyVKgrNqoSpQlKiqgqCpUqCwKgqCoNILc0qUWC3I0g0lWoKCottgthaBYW2C2C2DSUazTSUBbc6WhalLrNrVzZdXNNXNrVzprVzTesaXdzq3XTnuN9Oe7r8y9VvnPy4MAAAAAAAAAAAAAAAAAAAAAAAAAAAAAAAAAAAAAAAAAAAAAAAAAAAAAAAAAAAAAAAAAAAAAAAAAAAAAAAAAAAAAAAAAAAAAAAAAex/T/wAg/VvD7e7U8Pukpc53m3E3m6kZ10Y1L15464305TeddMZ3nXSSy6k1FksuoUysVKtyoAiiKJKIEikk0MqIKAikSiBAiKIsAIozbASygikiiFTKiKhKAASUIohSKIqJQlKlILJCiKIoi0y0IolApYoiolW2FIqJRSiNIzaJRSiTRY0M2iWcGfIev4a5e3eg4a4/R8fnZvj7vh6u64+Zw5TXILzAAACwABKIoiiKMqIoiiBAAAAQAAAAEAAAASiKIsAAIoixAoUgKgqCiQCKIogAoAAAACKEogAAAkABEpIKCgM1JLLKABEsRKSBFg+oS+X9aDJFysXIXKyM0lgIRc1IixZYWLDNgEJSVUJUqWQtRZUJUoAsVpIaZosFQVBUoAAsFSlSiwWwVKAVBq5pQtSgW1KW5q1KLBbC2wWwaSluaaAsLq5q2wWy26ubLq5pq5pq5tu7nS61ja6udLreN1vxPL9C5/n8J+aAAAAAAAAAAAAAAAAAAAAAAAAAAAAAAAAAAAAAAAAAAAAAAAAAAAAAAAAAAAAAAAAAAAAAAAAAAAAAAAAAAAAAAAAAAAAAAAAAAv33wP0fDt96r5X1MzUWZ1FxnebcZ6Y1vnnpi9Mxz301itdcTeb0xnc1vMq7kpZKXKyosAaiqgAEoiwixARKJNSoqIogsAShKSKIqJNQiiKM1SCwBKkiiLAEALAAIlCKEolAqJQSgAAsCgAoiiUBZYoiiVSUWLYiljQigx49x5b1fj64+8x87y3x9/43qGuHsPH8drjYawCJRFiAABRYAgAQAFgAAAAAAEURRFhFEUQIAAACAAAAgAAAEFABBYARRFEqIFAKhUFQUSARRAAAoIFARRAABIAAlJBYFJZBKkWUCAkBFiAn048v6whmouQuQuQuUsQRFi5ISpLKLmxCwSoLBKiyoQKWEtyiorSLaiKgooAEFWUQCpQAFqUWCpSoLYKlFg0za0llAoWpaqValFgthbZRZSg1c0qVbc1dIXVzTVzqrc2XVlLZa1c6a1rGl1vGl1vG66fHfYfnc8XpQ+GAAAAAAAAAAAAAAAAAAAAAAAAAAAAAAAAAAAAAAAAAAAAAAAAAAAAAAAAAAAAAAAAAAAAAAAAAAAAAAAAAAAAAAAAAAAAAAAAAA8nx5L+xPV+1+L9aSs6zNLrGd5XGd5uueOuNb58+uNdOWOuN9MWY106Tnb0s1NdIGpNZWTS2SiSiLFC2KIACKSTUIpIsAIok1BKIpIAKipZSwIiiKSLAUipJNQi0yqooixBYiiKI1Iiqi0y0jNoiiKACiKIojQzaliiKUqI0M2iLzNvC8bXH209D4++Hv/G9Q1x8/wAbi3wDXMCKSKIsIqoIABAIoikgAAAoECAAAAAAoEAAAAijKiKIsAAAQEAAAAABAEoiqiwAKiASiKIogQKFJYKgqCiAQCLFABAqLAAAJAARLECksIsSyygAZSwAgZ+nh5f1YMpZc1FzYXIlyIlQyRYFgIJZUqECwlRYIlBUJUFFALBUVQVBWRpBUFQVKlQukFABUFQtsFFVLFABbm1bmy2wUFS21LFS2rBbC6SluaWwaC2wurmrbKW5tasS6spdZpdZ1da1mm9Z01rWN1v8o/RvzSfJgfMAAAAAAAAAAAAAAAAAAAAAAAAAAAAAAAAAAAAAAAAAAAAAAAAAAAAAAAAAAAAAAAAAAAAAAAAAAAAAAAAAAAAAAAAAAAAAAAAAAA+y+y/L/wBS+X9DMry+nM1Kznca556Z1rnnpm65Y6Y10546Y105Z6Z305Z3nWsVnW+mvHN+ROfRuKakpYsIqsqIsWKWKIKAlREpJYBSKIokoiiKIoypIpYAEAAlIBLAAAASpJQAAKWKIojQiiUCiLAoioloiolFMePceW9X42+HvOHos64+28bwW+HXjWuUVcxYgAAAAAhUAqRRFhFEVUEAAgEUkWAAtQAAIEAAABQAIAAAAlEUSahFEWAIAACAAAAgAAAAAACURRFEBFEWAIKQVUFEkWAKCBUWAAAIEAkWIFSagCQUCAkAlifTI8v6mwZEubDWQuSGUGRLKkSosqLASwQgqEqLKlAQhKitQFgqK0goAAAAFgqUqUAoWoKABZVWCiqiLYKBYrVzZbYKCpbalWpSpVtzSgtlLc6FhdXNXSVbYNXOlus01c01ZbdazV3rNXe8at+d+J+g+fn5+B5gAAAAAAAAAAAAAAAAAAAAAAAAAAAAAAAAAAAAAAAAAAAAAAAAAAAAAAAAAAAAAAAAAAAAAAAAAAAAAAAAAAAAAAAAAAAAAAAAAAL+sfk/3Hl9H1sr5X0MzUrM1LcZ6YusZ6YuueOuNdOWOvPW+eOuNdOWemNdOc3nWueemdaxnebb14ZuvMeH0b8hz6TSUuWoRYRSxRAsURYJSRRJQsIFFgJApCkWBRAJVSaGaQCLBZRFSRRFEURQAAAWAqxRFploSkACFeN495exel8bfH33jenb4ef43FrjJprllRLBUFikUQAIlECAAARRFEABUFlEUkWEVUWQCAARYgAFQVCUCAAAAAAAFAgAAAEURYJRFEWIAACAAAgAAACURRKCUQAApFEABABZUolSRYAJRBQAASAAkFiUQJFlAgIlgB9IPL+nQZEubDWLIuREsRmosIspGViqkSoKhkKWEqCosAqCoNIsrNLcjSCoKgBVhKFqC2C3I0g0gqVagoKlAWpRYNM0qUWK1c0oloWpathaChbZRZS3NNJVtzTVzppZS6zS6zpbZS2W3Ws6XWs6XeseHZ+f+KT8yCAAAAAAAAAAAAAAAAAAAAAAAAAAAAAAAAAAAAAAAAAAAAAAAAAAAAAAAAAAAAAAAAAAAAAAAAAAAAAAAAAAAAAAAAAAAAAAAAAAAX2/p9S/s08fyfh/UkrOsTctxncuueembrnjpi75Y64305Y64u+eOmN9OeemNaxnc1rnnpm6xnctxN5rKy3r18Q1518Dc15bj1myiLAFSiTUWKIsAASUIoikgAAIoiiAFhKqLIFIoihKIpBSSgAoilSgAUjPBnyXrvH1y91y9FjXH3Hj+ua4+R45rjFXEAFAAgCURYkURQQUCUkWKCJRFEUQWBAEURYVBUFBFJFhFEACAJRFJFEBUAUCABAAAAAAAAWAARRFEABAAAgAIAAAAACAAAAFgABFElEWAIsVUQACJVQAAASAJYgWRcpZZQAICQH0kTy/pli5QuAuSS5qGRLLIZqLLCqkSoQEsBUsqEsKAWCkSoSoqgJQCpQACoKCoKlWpVAqDSC2UqFoFgoVYKKqWKlFitXNltgoW3Nq2F0lFhdAtg1c0thdXNXQXSU1c1dazTVzqtaxpresbXXzf0nwjyekD4QAAAAAAAAAAAAAAAAAAAAAAAAAAAAAAAAAAAAAAAAAAABehyvsPKzr0j6Xcvy76zqvx77Ox8U+y5Hyc+j8LWfUuvLWQAAAAAAAAAAAAAAAAAAAAAAAAAAAAAAAAAAAAAAAAAAAAAAAAPvPrvy39U+V78TU8vfM0XGd5txnpi7xjpm65Y641vjjrjXTnjpnfTlnpnW+ed51rGdy6xnebczUtxnpnTMoksAXXThF83frzXsZ4XSa8qc+k0U1FglEURYRQlEWBYgAAABUZUsUkUSgBKIWBRFEURZVceLHmPXcLj3GPS8rz9zw9bNcvM8fm3xiy4FTLUiLKiklgFSTUIpIAKBACwSiKIpMtCTUIBQAikiwBAAIoiwSiKJQELKJKSKqCAQAAABKIpIBYAAsAFiAAAACgAAQACKEqJNDKqgQAAEAAAAAKQQAAAASiKMqILAAAgECoAAAJASCxLAlSCgQESw+iJ5f0thcEayIyRckM2FyJZUIRVggIFlQWCBQIQUIRVAAsFQUFSgCwVKCghQLBbkukqrBbBbBbBQoFSiwtFVLFSixWiyrKqwWy1Uq0Fuatspbmmkq25pqyq1mrq50urmmrLWtY21rWdK/MPuvgnyIHzgAAAAAAAAAAAAAAAAAAAAAAAAAAAAAAAAAAAAABsy9x7fPT5B+ke359fyf2n6kz1+A9h9ex09B7Dz7jfHyMXOtsI2yjd51N3nY6OdTpedjfr/Otz8v6H9H1vl+K+B+9en7cvx19v8AI+jh4o1kAAAAAAAAAAAAAAAAAAAAAAAAAAAAAAAAAAAAAAAAAAAAC/rn5H9v5e/2mdz5XuzNRc53F556Z1rnnpi65Z64u+PPtz10546Y10556Z1vnnpjWsZ3nWsTUusTUtzncrE1NXM1DKwSjKyooyo1viXyungSa9nr1Wl9k8Dc15jxdr3ctTWwoEURRFRJpUEACkKRVRMJ0cMM+W8Hncexer53PuMelzce45+rXHnc/FXHXjZcRZcpRKiWKkmoRYiVZLEFJlRFlgAIBFJFgAAFAgEAABFJJoZUSoVBQJSRRFECARRFEBFEqFikmokVUWAQACAAJRFJFgAAAFAgAsQAAAIAAAAFBAEWEVZFEUsUkCCgAgAAACAAAJRFhFgsWWVEAFiUQAAIEkCBUmoJZYACJYn0I8v6SEuKjWES5EZqS5qEEsqLKhBC2EsiyoKhKiqhKgqBZaAWCgJSpE0gtyXSUAqDSCxQAlFg0haFtzS3NKlKlUCpRYWirc2KC3NrSWWpaWVaFtgthbZS3NNXOhZVus6VYXWs01c6W6zTWs6utbxs+Q+c8rxX52ByAAAAAAAAAAAAAAAAAAAAAAAAAAAAAAAAAAArzfe56fKb/RveY7/m3vfsXPv6f22nPtphNbYSbYG2BtkmmUm2Bq5kbvOpu86bvOp0vOx0vOydLz1HTXOydcyp8l8L+1O3H8DfpnwHr83gjpgAAAAAAAAAAAAAAAAAAAAAAAAAAAAAAAAAAAAAAAAAAC+w9cl/bnpfdfE+llqY1ibyuM9M3WMdM28s9M3fHn2xenHHXG+nPG5rfPO861jHTOt4zvN1nO5q4mouc7lYmpbmalZWCUZVUzoSURYSalkFRYkAsGtc4va8JHkvGV5TxUeU8UeVPFleVPGJ5GeJOmcGbmyyLGUoiwikgASKILAIsSKjLUsJSKSSkikyoISxSTUIsoEABAiKSKqAAiiAABAoABKSTQzQAAAikiwBAIoiwSiUEUikiiAiqiogAQAABKIpIoiiNCKSASiLAAAAEAAACgAAEqIpIoiqiokqosAQAAAEAAASiSiWLLKiABAqLAAJEpILEozZUgoEBPoInm/RheaRcCWEMkXIWEIFgIIVLYQhYiyVU0RQAFBIFVBUFQaZq1CUhbC25pQLBUosFASgFuatCrBpKVKVKoFSiwtsFsFBbnVWxLRbbnQsq1LCy22wauaaC3WaugurBqyrqymtY1bvwfO+Ycflg/PgAAAAAAAAAAAAAAAAAAAAAAAAAAAAAAACh7H6HPX432P6H7Ln6fjPovYufp1Ms9dMk0zDTMjbBNzJNzI0yjVwk3Mk3eY6MDVxU1cDd52TdwjpedOt5WTtrjqTteWpOu+Oo7c7uT85+J/f/R+rz/jV9j631+cLAAAAAAAAAAAAAAAAAAAAAAAAAAAAAAAAAAAAAAAAAAPqf0f8U/ZfnevrNTw+mZ3F556ZXnnpm6556YuuWO3O7447c99OOemNdMZ3nW8Z3m65zedaxncus51NXM1Fw1Kw1LcNSszUJKJNQk1CCookpMqqSkysoCKMqIESxLFMtSyABIokpMqIESiLCKSLAEiiSkSkiykogQCKSSkikkoABIoy1KiiABAARKiKsgAIoiiAAACwACKSLAAABKSBAEogACwAAAikiiAiqikjUiKIAEAAWUBIogAIoiiAABAAAAAAoBKAgACUSSiKqBAAAQABKIBLBYssqIAsRKqABAiLGQqSxLLKBAT3yPN+hI1hEYsLlC5QQi5qWwkKlQhAsWCwKiqhKgqCopYSoWpQEqFoQBYLYWpRYLYWoLYLYLKBCgqDSVpYNJSpSpVAoWpaWItlFitXNXSWFi3QW2ClVZS3Oi2UthdxWrc6rVzqW6zous6t6fnn2354+ZA+YAAAAAAAAAAAAAAAAAAAAAAAAAAAAABV93Nei8n7r3+PX8T9P7Fz9epJjtpmJpkluUVkmmRpgm5kaZJpmG5lJq4G2CauBthG2CbYHRhHS8qnW8tHS8tSdNctSddcdR21x1J33w3J33w3k/MP1Pp05/z5P0r849/kwN5AAAAAAAAAAAAAAAAAAAAAAAAAAAAAAAAAAAAAAAAAv6F+e+05b/XZqfG9+ZqTWc7i887y1jHTOtcs9cXXHHbnenDHbnrpyz0zrpzzvOtYzua1zm825zuXWJqauGouZqVmaluZqElWZWLFGVglVJqECRRlRlZqRRFhFGWoklIBFWZUQAJFiJRJSQCURYAkUkKZahFiJSRZUVEFgSBSUkmiZWAAAJFhFlAAgAAIlEUkAABFEAAAFgAJJoZqFSgEUkWIBFgABUAFlEmiZURZQAARYIBFgACAVBUJQRRFEABAAAAAgAAAAAAAACUkWEVUCAAAgCUSUQIsUECkCQUAEiUkFjOoJVkACe9h5/vIlxYlyQyJc2Jc0llggBCWFlQLCBQIsCwVABUFRVABUFsFQUCwVKLBUGkLbC1KVKVKSoUCwaStLBpKVKVKqwULRVSxQVLVsstFtsqrEWy2tQWyl1mlsq6SrdZ0t1mrrWNGtZ3b838r5vhvz8DiAAAAAAAAAAAAAAAAAAAAAAAAAAAKHtvqs9/ifqPrdc/b43lSc/VqZW6mTOmUakhplJpmGmYmmRqZJpkmmBplGmRpippmJtgbYJtgbYR0cydLyp0vOnW8rJ1vKx21x1HbXHUnffj9JO+/H6ZnkdPH6SeR819D0Y/A+H7X+QfQ8vhDrgAAAAAAAAAAAAAAAAAAAAAAAAAAAAAAAAAAAAAAAAD9X97+Y/qHyPbiann65zuLzz0y1zz0xdYx0zdcsdcXfHn353pwx2576c8dM63zm83WJqa1jPTN1ialuZqauZouJqGZppnO4uVlSaiSai5UZmhEIVbJSSaGZpZlRlVQQlGWpZAgJFEBFglWRYkUZUkBFECJQIllGWoklEUkBFVAgAICRRJSRRJRFEmokUQAUACAAgRFJFlABUWQAAFgAJFGWoEFAlEWICJRFEWFQVBQARSSaGVgKRSJRFGWoRRAAgAFQlQUEURRlRFEWAAAAAAIAAAAAliBUUQIACAJRJqEWAFCJSZWUACBCWMpVQJBQJ7yJ5/uJZcolxYWIMCalgiyJUWAAhKAixREVFVKgAUAKSiAqwUFQtsFAsFighbBbmrUpULbBpKAALBpK0sGkpQtAsFuatsFsFsVpLLbKLFugtBbKtSmrmmrmrqyrbnS3WdLqymvE8v5q8PmoPggAAAAAAAAAAAAAAAAAAAAAAAAAF6ry39T9Vj1fHfUeyY92pJjvqZGswlSJUiaZGpkmpkaYGmSaZhpmTOmRpmGmCbmRplJpkaZhthJthW2JJ0c1dHOx0vKnW8dJ01ysdtcNR234+pPI1w3J5G/H3l5PTxuknldPF65nk+v8zpM/hnr/wB2/GfoeX1w7cwAAAAAAAAAAAAAAAAAAAAAAAAAAAAAAAAAAAAAAANfsv4z9t5ev3+emflezOdxcZ3lrGOmV556Zu+fPti6447c7vjz7c9dOOO3PXTnNTe+c3m6znctxnctxNLrE1LczUrM1FmdKyKk1FkqzKiSjM0MrFSrIsEoiwixIqpKqLISky1LIAESjKiBEqpNRIsIpIoy1CBEoEQsIpJKIsQCKqBAARKJYQVMqIAEk0MqIAAKBAAQAIikk1KiwAAABAoBKSTQgAIpIsAQABKIoiwqCoLKSTQyolgqEoAEok0MtQiwBAAAFlEpIoiiAASiLAAAEAAAAAikgEqoEABAEoiwlAlQCBIsoAECSCyLESygPdROH2bEuRGRLkLkiywQixZDUhKEIKiyoKhKAAKqCgArI0gqUWUBVhbc0qUAWCyglKlKlVYW2DSUSgBYNJWllLYLYWgWDSW1ZYqUazatllottlUC2VbZS3Oi2Uus6aazV1rOlus6N/n32Hwr5cF+cAAAAAAAAAAAAAAAAAAAAAAABTzF8Pyfr/o8e35b6frOfurKddTIqRKyTUkTUkTUkNTI0ySyCspNMxNMDTKzUyjUyNMk1Mw2wTbCTTCtsJNsDbA0wN3mOjCOl5VOl506a46jtrhqO+/H1J5O/G6SeT08bpl5PXxeuZ5XXxeuc+V4Pk9mfwr137r+L+/y+EO2AAAAAAAAAAAAAAAAAAAAAAAAAAAAAAAAAAAAAAAHkePT9x7fD/dfF9uJucunObyvPPTLXPPTF1zz0zdcsdcXfHn353fDHbnrryx1xrfPO5reJqW4m825zvNuZvNszpdYm81JqLmahlZUVblqVlSZUZmhmahFLJVkEBUWEUmVVFlRZCUmbZUCAkUZUQAJJomVlgCUZahFJAJSRYRSSahFiAJVkVEWAIlUliWWQltmVEAlJJoZURRFEVUWIAEgAEWVFJAAAABYCARRAAAJSRRAgAEURYAAVBQRSZaGVBFVElBFGWoRRFgCAAAWACAAAAQAAAIAAFBAEWWARYgpBJYpBSWEWFCJSQEFAgSRZYlgCRZXuCcfsIMIlzYXIllIhFlgAgIIlRSwlAAIVKEtAALBUoAsFuaaZGkqgLBbmlSqBUoIWwaQtsLbBpKCFBUq0LbmlsosW0RbC0VbmxQaSrbFWyrQtTSrBqymkpq501bKurnS6sqfL/P9uV/PwOYAAAAAAAAAAAAAAAAAAAAAFl8xfD8v6z6PHu+d+jsx79SSbrJKklqRNSRNTIskTTJKySpDTMNTI0zE1JDUyZ0zDcyNME1MjTJKkNsE0zDbBNzMNsorKtME2wOjnY6OdOmuNk7XjqO2uOo778fUnk9fF6R5XXxOuZ5fbw+uXmdvE7Zz5nq/O75z+AeN+2/jH0fLwHXAAAAAAAAAAAAAAAAAAAAAAAAAAAAAAAAAAAAAAAHl/tn4R+j+Tt9pNT5nqxnpJeWemWueOubeWOuW+WOubrjjrm748u+Lvhz7Y1145641vGdTWsTebczUtznctxNLcylznc1crFy1DM0rKwiyostk1Ek1CTUJNQiwiwKIKijKrMzQzQSkkqpKSKSCIoysoESiTUsixAEoixIozREUixEok1CKIpIpICLAAEiklQspMqqASkiiWCoCiLBKSKIABKSKSTUqKIsAAAsASpIqoQqCgBIoiwBAAEoiiLCoKgoAJKSLAKWIqEqAok0MtQiwBAAAQABKIogAAAQAAACLECgQEglsqyAk1AlQBLESwCgkSkgsgRLK9vDj9ZEuQuSLkRAQQsLlYAQiypQIIqoSoKgqKqUJSoKlFhaBYKABYNIWgWDSFoFgVC2C2FthbYNJSVCgtlVYXSUoVZRZRZVWC2UazbdJSpVtlVZYoq2VdXOi2VdXOmrrOl16r2vx7y+oF+IAAAAAAAAAAAAAAAAAAAAAs7Ly8j6X6nPt+d+lrH0aynSyRNSSSskqCyQ1MxNMiySZ0yrUzE0zDUhKyKkk1MqrJKyNSIqRKkTUkrUyNMpNMyzTMjbA2wNMRNsK3Mw3cI3eY6uVTrrjTteOpO2/H1Hk78bceV18Trl5nXwu2Z5vbwu+Xm9/C7Yz53zP0Hdj+d8frH5R9HyQbgAAAAAAAAAAAAAAAAAAAAAAAAAAAAAAAAAAAAAD2HgF/e78b9p8X2Yzuc94x0i8s9MzXLPTN1yz0y1yx1xd8ufbF1x5d8Xpwx2xvpxz1xreM7l1ialuc7luc7luZVuVhmbluGs2yaLlYSalZUSVUlEmpWWoSahJqEmhAIpFhFVlYkWAJFVlRJVkLECRRlVkACRYkWAUlECJRFiJRFElJFEASoCJRlqEqAIBKWQCaiRRAJSRRLBUpFEAlJFgACJRBYAlEAAUkUQJFEmhFlAEoAlJFEACAAJRAALBUFikUmWhlRFgogCUSaGVgCAAAAgACURYAAAgACURYgUCQKsJZYgEWAIBFiQUCBJFliUQJ7SJy+pUXNiXIWIIIlhZUICAEoIVFlQVLYAABYCykoAtABUqrBUFAsCwaSqBbmrQLAqFsGkqrKqylBKCwaStW5pbKAtBQULbmlsGrmrbFukpQukqtZpq50XWdLdZq61mrz+A+m+ZfIgviAAAAAAAAAAAAAAAAAAAFG/d/X59fzP1neZ+nZJO1ZJWUlkiaZJYkWQWSJUiWSJqSVqSRplZZCVmGmZJplZWRqSGplGpJZqZGmSamRWSW4huZSaZVpgmpkaZhpgmmBtgbvMdHNJ1c6dbysdtcNJ334+pfJ6eL0jy+vh9cvN7eD3xPO8jwO+Z5/keB5GM+f8Anf3vkXn/ADi+4+I+j5oNQAAAAAAAAAAAAAAAAAAAAAAAAAAAAAAAAAAAAADzv278D/R/J1+4nTPzvTzm5Nc8dcy8sdcNcs9cNc8dcXfLHXF3y59sNcOffGunDHbnrpzz0xreM9M25lW5mpbmaluZqGWpbmaLiaVmaluWouVhFVlRlVSUSaVmahJqEWEURRJRASaVmaiRYAklJFVlRAFiJSZoRZQEmjOVEAlVFiJRFiARSRSZUuaAICASahFhYICAARRlomVVJqJFEsFSkUSURSQAACUzFlBEVUBUJUolEURYgCURRFlAAARRFjIAACURRFhUFQUAEUkACAASahAAgAAAIAAlEWAAIAAAlEUklWQSiswUBJQSolEliBQSJYgWZqJ7SHP6SFyRYSoRYSoIhCVBUVYiUC5osJbFWQaSkBYFQVKLC6ZqVKoCwVBQVKoCwaZpQtuaUKsFAspUq1KtuaWUAW5q0LbKUKsososW2xGkpbC6FWyqsqrKtspbKaudGrK1rWPDT5XxC/noEAAAAAAAAAAAAAAAAAAryfrp3+a+x9qx9Ssp6rJEskTUhLJE1JI1JJNSSrISsyTUksrIsSysisxNSCxCsmakjUyqpEqQ1ISzI1MkrJNTI1MjTA3ME0wNMw3MxN5yNME2wNsDbBN3nTpeVjreWo66408jfjbjyevi7l8zt4XXLzvI8Dview8j1/kYnsfJ9d5OM+b+NfsU3y/nZ7r0v0PMFAAAAAAAAAAAAAAAAAAAAAAAAAAAAAAAAAAAAAXyvEp+99vgP0H4/q5zpnn0556Zl5Z6Za5Y65m+WOuWuWOuLvjnrhrjz74u+HPvz104564105TpjWsZ6ZtzNS3M1LczUXKypNS2SjLUtw1DM0tzNQixYqsqMtSoCTQzNSosI1CTUIsEpJKMtSpKIsIpIEiqyogQsEok1EiqgRKTLUIAlIpIqsqSAASkk0TKiAABIoy1CLEABAAEpIokoixAAEqosIoixAAIpIsARKIsoCpUAiiLAEAASiACgEpIoiiABAAEoiwWCpQBKSLAEAk0MqIAAEABAAEogAAQAABLECosAkWVIspKIQoSBIKBCySCxnUPYkx7xLLBCECwSRYsELIsoARc0qKqCoSoKgqUWCpQFqCpQFtzUqFoAKlKhaAC3NWgtzShalALc1bYW2DSUELYNJWllLYKLbYiiqJbZRZbbc6VZS2C2F0lXVlLrOi6zpq/M/S/BPDzF+UAAAAAAAAAAAAAAAABZfcN+p+n+h83H08bie+yIskSpEshCRNZQshLILIQyLJGdSCyRNSQshKkKyTUzLNMyNMipEskrTMk3mQ1Mk1JE0zDUkNTJKyNMK0wk0yqyEqQ0ykrKtMyNsDbCujCOl51OmuVl6646jvvho8nr4vSPM7eF1y9h5PrfIw9l5XrPK5z2fk+t8rGJ+G/vvqu3H8HeR4/u4AAAAAAAAAAAAAAAAAAAAAAAAAAAAAAAAAAAAAAdv3H8I+w8+/1XPXHy/TznTLXLHXM1yx1y1yx1w1yx2xN8ufbN1x59sXfHn353fHHbF6cc9M63ynTGtYm5bialZmpdZWLJqVmaGVlsmpUmosmoZmluZqLFgllRRlRFlJRm2LJqJJoZWVFJlRJRJqEFRRlSQJFVm2EACASaJlZQEWIlqZWAAJFJJqVFkBYAlJlRCkBFiAJqEWAIACAAJSRZUEFgWIFRYARSQACUkUkABFEVUsFQlSgECAAARRFEWAUAJAUCAgAEUSwVKARYgIAAlEmhlRAgAAIAlEWAAAIABFiBUWASWFgEmoEqRYiURYlCSWWBXnwx7iEslRBAsBCEQoEABAoICgAKlAKgoFgoAKgqVVgqValQBYW2FoALc1aC3NWgqUAtlVZVWDQCUazVoW2UqUoWpRZVWUoLZbq2C2UoltlttlNXOjWsba9R8t7D19+HA4AAAAAAAAAAAAAAADRPL979XPf6f3kmfqWJNWQWSSVIWSM1IlTJqQhIakiVkEiVIlZJZImpIVImplVZJZEVkamYmpJVRJWRZJZqZhpkmpkVklZhqQlkFQlZJqSGpkakhqZJplWmUaZGmRu4pu87HS86dd8dHffDeb5HXxekeZ38HtL7HyfWeTzntfK9X5WJ7Ty/WeVjHo/xn+jfiO/n/JR7OQAAAAAAAAAAAAAAAAAAAAAAAAAAAAAAAAAAAACwftXvvxX9s+Z6OeemfN05465a5Y65a4564a5Y65m+OeuGuWOuG+XPti6447Yu+GO2NdOOeuLvnOmdXE1LrE3mszUXLUtzNLczUMtSpKXKjKrczcMNLczUJNFysEqstQiwKMqrLUMqMrLIoyokoy1CCpNGcqIBKMtSpYLFSLCLEiiS2zNCSkiiABEoikyoixAqKSLCKICKQgFMtQgQAEAASkk1CLEFWBEqoogIogQBKSKIsQABKIsoBYKgsVIoiwBAAIogEoiwBAoEAAiwAqCykiwBAAAIoyogQAAEASiAABAAIsQLIsAgssAzRAIECgkixmCvOhn2IAjKwixRCCWVBUJRIS0FoAAIABULUoBUoAsFSgCwULULbCUCwtsLQAW5q0FsqrBQLKVKtC25pSFsGkrSylBbKqygLbBbKtSlsttsFssrWdW250XWdF49vQOPoYX4gAAAAAAAAAAAAAAFdfrZ29B9p5yfXJJ6tZSZsgskSohIZJErMNZRKkNSRLJCskskTUhCQshKzLKyTUkKyLJE1IKkSsw0zE1JE1MiyCsrLJDTJKkKyTUg1JJKkrUkNSRNSCskrI0yLcDVwN3A6XnY6MU6a5WXtrjo79PH3L5PXxekeZ5Hgd832Pl+q8rE9t5nqPM5z23l+q8zHP8+/N/6T/JfV5/hR6eYAAAAAAAAAAAAAAAAAAAAAAAAAAAAAAAAAAAAF/Vvynyud/oDPj+X8r1cs9c51xx2xNcsdctccdsNcsdcTXLHXDfLHbF1x598N8MdsXfHHbGt8s9M3XPPTOtYmluM7i5mpbmaLmVblqVJRmaW5WEWVFLlS5mlmWouVGWoQVKKlRlVSahlqVmaWZWEUZahJqGbYkCRRAJVSaiZagAllJUkFRRBUUkCRqEURYAkWIlEUkWUBFJJRFglEUiAmhlRAgAIABFECRRFiBUUQCURYgAIlEUkUQACURVRRLBUsgVFEWIAAlEWCURRABYCARRAAVBUpFJAAgAElgACAAgAEWAAIABFlgJFkABYlgCJSQAIlJJZZ5sTPrBLCwhBCwsFSLIBAoSrcjSCwSpQFAAAWFoSoWkSgWCgBalFhbYKFWC2FoFhdJUWF0lVZQC3NW2Ftg0lCUtzVthdJRrNKFoFlW2C2W23Opalq2VVlLrNW6zovxP0nyr5kF8IAAAAAAAAAAAAFPIXx/d++93Pp+P5Mk+nZEWSSWQlkiVEXMM2SJZIWCEhZCWSFZJZIlQlkllkhrKFkM2SGpFlkhUklZFklmpIlSFZFZJqQEFkJZImpBUhUJWVakQSJqSVUhUiVIamYm5kaYJu8x0vMdbysva8qdtcdS9t8dL26cNy+T18Trl5nk+v75vs/M9T5WJ7jzfT+Zzz7fyPW+ZjH498n/SX4h7PN84O+AAAAAAAAAAAAAAAAAAAAAAAAAAAAAAAAAAAAAPtP1v+cf2nx9fos9seLtyx2xNccdsTXHHbE1xz1w1yx25tcsdsTfHHbF3y59sNccdud3yx2xrfLPTN1zm83WZqauJuLialslLlZUmluVhFiyVZFixRlS5VUmouWlZmoSaEmoSahFLJZYlGWlZmhhqEFRRlRlSZaiSahFglVJqJFglEmpUWSBUWUBFiWKmWoARRAkURYiURSRZUUkmoRRAJSAIpJoZUkACAARRAkURYgUlEUSURSRYAAAgEUkAAFRRLBUJQJRFgCAJRFEBFEFgIAAlEUQFSgCUkWAIlEmoRRKIAlJFigkWAAIABFiJVQJZYiUQhQkWIFBJFjPlSp6kLLBEEETURKigBChAoACwAKg0zShQQFAqBYLYKgtgqUBalFhbYKBYXSVQGsl0C3NWgqUWDSValW3NKQtg0latzSg0FWUBbZS3NLZVtlVrNqhdWVbrOE+c9Zc34IMgAAAAAAAAAAAV5X2L0+k+u6s/YJHexJLJJLESyEsgskSxlmyIshDIshLJErJLJK1ISyRLJDUksskSyCsxNSRKkNZhLEKkSsiyErJKgskrUhLJDUgqQqErIrMNMkqQrJLMizJKzE1JE0wNMk1edXbFNsU6XnV6646O2+GpfI34+5ryN+P0l8nt4nSPO8n13fN9r5nqPL5z3Pm+m83nn3F8TzM8/wAM9H/RX4Z7PN6cdsgAAAAAAAAAAAAAAAAAAAAAAAAAAAAAAAAAAAPa+qR/Ru/zH9R+Z6OWO2OW+OO/Oa447YmuOO2JrjjthvjnrhrljrhvjntzmuOO/O74564u+WOubrlnrjWsZ3LrE1LczUtzNSsrGpNQk1Kk1LZKMqWSrIsWLCKXKqiwk0MtS2SiTUIsJNDKwSqiwk0MzSsqqSiTUIsSTUSAiiSqixIokok1KipJKqLKSkixFiAAqKIBKSBAIpIKASkiwiiAAESxTLRMrAAEASiKSSiLEACoogAIoixAAAIpIEACooiwqCpUAiiBAEogAEoikgsFIogIolAAEikihKIoypIsAEpIsAEsAAQBKILIshZUgsZ1CWVEsQAESxPJJPRUWIIWIJZUFQWSosUAQVCVBQtQVKAAW5LpCVBUqgAVKVKAVKAtSiwtsLQLKVKoFudKsGkqrBQW5q2wtsGkoBbnSrC6BbnQsLQtuaWylS26sRbKtFurKt9N7n5B4/EF+UAAAAAAAAAABTyF8f6D3XuJ9Xn0ifSsQsiQkkskSwQkLJEqRm5QshCSSxLLJCyEILJErJCSrJE1JlNSCyRLIqpJLIspEskKyLESpErIqRNSCyEsgqAkKkKhFzDUySyQ1JEsksskSsiyErI0wTV5jowN3A6XnZemuVXrvjpe2uO179PG6S+TvxumdeV28TrL5vleu8jL2vm+n8zE915vpfO559zx4+bjl+Aer/oj8K9vn9YOuQAAAAAAAAAAAAAAAAAAAAAAAAAAAAAAAAAAANft34f7Plf6Bzz7fN9HLHbE1wx35zXHHbGd8effnNccdsNcsdct8cdsNcc9cN8cdsNcc9cXfLPXF1zz0zrXObl1zaluGpbmahmai5VbJVZUZVblRlSyVZJouVglEmhlVslEmi5mpZJouZqEmoRYRVSURZUVUlEWEUmVGZomVglEWEUSVZJqEUZUkBFVAgWRURRBUUQJFJAJRFiBQAJFhFgAlJKhQSaGViAgACURYiURYgUBFRBSURYgAAAEUkWAIAlVFEsFSoBFiAAJRFEABFJKiVKRZQAQAFgAIABJqEWIACJRARYAAgCWIFRZFiswVFgCQIFBJ3Q7AgiWFghUqAIUACAAAALBbmlSqAsAFlEsLbmpQoFSlQUFSgLUosLpKoFuatABpKLK1QVKLBbKtSrbmigspQ1bnQspQtAsq2wWxbrWbFC6Ftsq+L8l7r0r48F8wAAAAAAAAAFdfr3o9P8AYdT7aJntUiWJJZJJYiWQgyWMpUiWQhIhIlSJZIlZFiJZIWRYSJZIlSVUhYyliJUhYMkhUBIVCWSJYiVIakJUhWRWRZCWQWSJWVVJJWVWSJqZFkiVIhklkiakFQAVBpkbuKu7im9c6vXXLUvbXHTXkdPG6S+T18TrNeX28PrL5/let8jF9t53pvMxPd+b6XzeePdeJPNzy/n31n9F/hvs8/ph1yAAAAAAAAAAAAAAAAAAAAAAAAAAAAAAAAAAAB93+u/zP+0+Tp9Zntjx9eGPI5zXj4785vjz74zrhjthrhntzm+WO2GuWOuW+OOuWuOO2GuOeuLvlnrm65Z65uuc3m3E3Lc501czUXM1DKrrKjM1KiwirZKMqWAk0rLUIBKMtRYFiyyKrKjKlzNDKiSqk1KkoiwAgsiiTUJNRMtQk1CLCKIpMzSsrCKRKJNKypIEAiiASrIsEpIoiwikgoESiTQysAJRCUk0MrAEBAAIpICLBKBEoEoiiCopIAAAACKSBAAqLCoSpQCKIEAAiwACyKSWIsUiygAAkCgAQBKMqSAASkiwiwABAIsRLKCAuUogRLECgk7QdRGbCgQCoQlAoAEEWoSpQBYUpIsWoNIKFWCpSLCoXSVAVYLZQCpQFqVVlWhFhbYWgazShbYW2CgtzVthbZSygC2FthdA0lVZRYXSWqJdWUoXUW22eCz85yi/CBAAAAAAAABsz7P2/wBK+n4/ko+tYmbYkhDKJJZCEiWIXKJZIlkM2SFkiWMpqSJUhYiWSWWQEiWQlkUIWSJZCWIlkhqQlZFiJWQSJUIIVkmpmGpCElakklZVZIakJZImpIVkWIlkIZJZIliFZFiWVBUFQW5G2Ua1iru4q71irvfLS9t8NzXfp4+5fJ7eJ1mvL7+H1l9h5XrPJxfb+b6bzMT3nm+k87nj3XDj5s5fg3o/6T/EPX5/mh1yAAAAAAAAAAAAAAAAAAAAAAAAAAAAAAAAAAA8zwx/RPsfwj93+f2xjtnjvx+fkc868fHfnN8effE3wx2xNcMdsTXHPXLfLn2w1yx1y1xx2w3xz1zdcs9M3XPPTN1ibzbjPTNuZqW5aluGoZmoslW5UQVFhFW5UZUsAlWSaiwElECpSSalsFiUuVElLlqEmpZlqW5UZUQIlVFgliJRFhFGVEmoRRJVmWoRYgCUSaiQUFiVEWCVUUkCARRlSQAAWSaGVEBKISkmhlRAgIAlEWIlEWAAIABFEWUlEWIAAABFiAgAEVUWFQVKiURYAkUQAECLCVKJRFlAAABIFAkWCUkWAIBFhFECAAQJFlBIFkWAJAgWdSTYWABIJQAWCkuRqQVC6ggFQVKAqwlgoFuRpKoFSkWCwukqAqylSgFAC0LbmrQlStVKAaSqsGkq1KAWyrUq2ygFSrQtspbC2wULbKLLV1nSrKtsq3536L4x4uYvzAAAAAAAAKfQuvq/s/L6X7YmfZZEySSWIzUkiIlkiVIWSJZCJDNkhZIlTKakllSSVIXJYSFjLOpFEhUiWQCIQhIVCEiVAZJZBZCWSJqZFkJWZZqSGpkVIlSFTKakFiJWRYiWQhIliFkIRRCWARFQVBUFsFubbq5q7uNS61z0vTXPS9N8tTXfp4/RfJ6+L1mvM7+F2zr2Hles8nL2/nel83nPd+b6TzsY9119b5ueX418d/T/AOS+nh+cjvgAAAAAAAAAAAAAAAAAAAAAAAAAAAAAAAAAAB+kfm+s3+nMfKfYfP7ePz8jnjXj8/IxnfjY785rjz74zvx8d+c3xx2xNcc9cNcsdctcsdct8cdsNcsdc3XLPXLXPPTOrznTN1iai5mpbmaW4m5WZqGVLmaW5WCVUmoQLFVlSwCUmVWyahlRASaVlRJVSahFglLlRAZaVmalZahAJRlqEFgEWCUSahFEBFElJlqVKJJRJoZVZAgEUQCVZFgCJRJqEWIACJVZahFhKIIFGWoRYgIAgFiARRFgACAJRFEFRYgAAAEUkWIAAlEWUsFSolEWAJFElEACLCVBYpFVAABAWAiUSaiQAAJARYAgCWIFQQFylECRYgV0EoiWFCFRVIlQAAAAAVKAAAAWwFECrBpmlC1KJRLC6SoC1KUCwUKsFC6Z0oFsLQLKtBUq2wUCyrbC6SlAsqrKW5q6SrQUFsW2yy3WbbbKWyy+u+b9n6zXxoHAAAAAAAC9vL+zvt8D3UPuEZ2RnKIlkM2SSWSJZCWQJCJCEjOsyFkiWRZZCWJJZFhIWM2WIliFiFZIQhASJZCWQWSWakklZFklmpIlZFkJZIlZFkFZJUiVkWQlZFkJZAQlSFghIWJYIAhJFSFSJqRVQaZRq5Grkurm1rWKu7mzW9c9LvfOr13y0136eN0l8rt4nWa8zyPB7517Dy/V+Tm+3870vm4z7rzfS+djHuPM9P5meXxP5H/TvzXbj+BvO8H08wAAAAAAAAAAAAAAAAAAAAAAAAAAAAAAAAAAPL/f/wCdvc89f0NjHkeHr43PyeeNeNz8jnnfj8/I5zfDn5HOa8fHfnnfHHbE1xx2w1yx1y3yx1y1xz1w1yz1zdcs9MtYz0zq889JbjO4uGpdZmpbmblYahmaElLmaW5WEmlZWALFVJqElLFhFVlRlRASaVmagCxVZUZUZUkBJpWZqVJqEWCUZURZQEUZUSahFEWEUkWEUQWJRJoZUmWpUWIlEUZVZJQACRRlSRYAgWyaSZVUlIIWUSahFiARSEApFiARRFgACAARRlqWRYAAAARSQIBFVALBUqJYAgEUZURRAgIsFBFVBAIFAgEmoQICJRCAAIBFiJZSyyQWQIlJAbRQACwglVBUJUFQlQtACgLCVBUoCrC1KWKkWKBbmlC1KJRLC6SoC2wUFSgKsLbC6CLK1UoBpKqwWyrUoSlsq25q6lAFsLbKtsosqrKtS1bEurKWxbpPDmPmsGvhgAAAAAWXuvD6T2ftr9iaifUsTMsSZJEskksRmyRLlEqRCQJEskZsQskSySypEqEJEqSrJErJAEhCRLAJCxlLESsksksskNSRKkSyCyEskTUkKySyCskshLENSRLILELESoQQsirISxCwRCEQsRLIoEEipQBYq2F1caXTNN656Xdxqa3rnpd751euuW2u/Tx+k15Pbxek15vkeB5EvsPL9Z5GL7jzPTebie58303mZ5+48v1Hl55z8O/fem+P8uP0j839XIKAAAAAAAAAAAAAAAAAAAAAAAAAAAAAAAAAA+u/dv5b/S+Gv1fn5PPydfG5+Tyzrxufk8878bHkcs74c/I5zXj47887447Ya447Ym+WOuWuWOuWuOeuGueemWueembrnN51cTcXnNy3DUXM1LczUtmdyszUIsIpczUtixYqyBYoyoysWKqAk0rM1CLAFk1KiwiiSiLKilypICTSzKlzNLMrBKMtQiygAIsIogIogSKMqIECookoikyqyLBKJNDKywAESiTRMqIALIsiKIsqVEqUgIpIBKSLCpSKIsSKIsAAQAACKrLUSLAABKZiiKIoy0IECkogkFqLCKIsIoixlYKlEsAAAQLAJKIEBEoysAAQCCyAssZSwBIsTQolQSrESoKgWEoCCgAAqFqCpRZQFAAqFtgLAC3NKFqUiwtzVoFgtlAKAFqVbc0oW2FoGs1aChbYFBZVtlW2UJSpVthbrNKFtzpVlKC6zq2hb6L33yLx8BfmAAAAAVfpHb132Pa371JPURnJJM2JJZIlyMoiJCEhZIlkjNiJZCIgSWWIzUhYiWJYiJZAIEiWIlSFkiWQlkiWQEllkiWIlZJYhWSWSJYhUiWRViSWIVIlSVYhSSWASJYlVIlQAhEEBIWJYIlhIAIVBQVC0VUppnS25q61z0u9YrXTXPUu986113y0vfr4/Sa8nt4naa8zyPB7zXsPL9X5WHtvN9N5mZ7jzPT+ZnHt/L9R5eeXtfjfp/Kcv5n8H+mvxP08vkR0gAAAAAAAAAAAAAAAAAAAAAAAAAAAAAAAAAH7R+g/y1+7eff1XLyufm6eLy8rlnfjc/I5514/PyOed+Pz8jnnfj474muGO2Jvjjtia4564a5465a4565a5Z64a556ZtxN5usTctxnctxN5WSrczUXLUrM0rM1CLFijM0tysWKsgWLCTQystiiSwSjLUqASlkokqosIqoCTUIsRKWLCKrM0sysEok0MrAKSiLCKICKIEijLUIsQKSiLCKTKqiyARKrLUqBAASKJNRIsASKqTUiKMqsiwAikiwBEoAICiLEiiLAAEAAiyxKIsAAQEAABIoiwAiiVEqKssEsAIpIEWCxSLAAALEpJLEABEoysAQBLEiygkSrM0RLEtiwCCwEKJQIKgqUAqCgiiKICoLYWhQAFhbYQsUC3NKFoJYLZQFWUqUWUBQWhdJUWVbFUDSVVlFlWxRYLZVtlWkLZVWVbZSpbVItlVZS6zpVlrj8n7/0D5cF8oAAAo8v2P1b6Ph+xlv2yM6sTOUSSxGURERmxlLJEsQuZEsRmxEJEsZSwsJEsQsiwkSyEsgJEskNSRKySyEJCySyyEJEsRLJEqQ1JEshLJDUhCSqSQgIQkqkLCQhLELIqyEsEIixCoLELIRChJAQkKigAKgtzYqUWF0its6atzTVzV3rFa6a56Xe+emuu+O5rv18bpNeV28TrNed38HvL7DyvW+Rm+28z0/mZz7fy/UeXnHt/K9T5Wefte/rfJnP88/Jf6l9H25fzi956PvgAAAAAAAAAAAAAAAAAAAAAAAAAAAAAAAAB5Hjj+iPov5k/obzb9jy8vlw6eJy8vjjfjcvK5Z343PyeWdcOfkc5vx8d+ed8Md8TXDHfm1yx25zfPHXK8s9cNc89Mtc89Jbzz0zdYm5bzalYz0i4mosmpblqW5moSalSUQLFGZqWxYSiyahFlSaLlZUmoRYRRlVSUQq5USVUmokWUlLJqJFhFEBFVmalRYAJYRRFJJqEWLFVAJSRRJRJqEWAWCBRlSSahFlBIlVJVRUkFAiVEVWVJAiUQplqEmoRVkAlEUkACJQIVKRRJSRRAgUEARVklEUQQCBQIACRRFgABFiBUURRlYAgJYpBQQFgIlGViAAjOhkAIlElWQICSagCIXAUCAWAAACAtQUAFQVKRYALBQtSgKAsLbAWAGkqrBZRLKtCAtsFBUoCrK01mpQtBQqyrQWwtspKFuaurmrqKLmrbKtudCyrUtVLLbKWyrS18963tyvxIGAALL7BvxfrPP8p9wH0QzlImbJJkkSxJEZZqRLlEsSkhERmxlLESyERLLISxKJGdZQskSskskLESyRLIQkTWUqyEREshCERCyRLEsqSLESyKBCSKhCKILCQhCAiiEISwCIsAhCKIQAiBEQoQsAElACoXSC2C2JbZa0latzTdzWtaxV6a56Xpvltrrvjua7deG2vK7eJ1zrzfI8HvNew8n13kZe08v1XlZntvL9R5cx7XyvVeVnn7TyPV+S5+X+P/r3ka5fyi/d/wAU78/DGgAAAAAAAAAAAAAAAAAAAAAAAAAAAAAAAD3Hpx/UHm/zn/Qnm3rl5nHj08Tl5fLG/F5+Rzzvxufk8878bHkc868fn5HOb4Y7YmuGe2Jvjjtia5Z6ZXnnplrnnplrnnpm3nOmWsTedXOdwznctxNRZNS3M3Fw1Kkoy1KkogWTQzNLcqJKWSiSqk1CSly1KgJNQiyoogWKqSjLUSCkokoiwiiAk0rDUqLCKIACKSSiLKSiBQSKJKJNQiwlEASqk1CKTKiBEoiykqyKIICyKTKiAASiTRMqMqsgAAIpIsRKBCyiKSAiiLEC0SSgSkiwiiLAECgQAEAiiAgQKsshNRMtRYKBmpSLKABARKMrEABJNQgASLESywWILIEiNcygAgqEqCpQAAAAACpVqUSiAAqValAUBYW2ABrI0FqUiwtzoBVgtlFgoUFoNJRZVWVSU0lVZVqUssLZVthdAWUtzWrrNLYW2WllltlKF1z6eCx85DXxAAK6fWvT676nR+ghZ3IzlEmbJJLlGbIRJGbIRIQZqyEQZSEREsixBERLGUskssRLIDJLESyQshmyQsiwkSxCyRLESxEskSxEsgIsXIsEJIsEJKsASSxEsSrEKkSwQQpIELISxKqQoQiAQgQpABAgAgoAFi23NLYLZVtzTVzWtXNt1c2XdzWt75bXrrnprrvj0mu3Thtryu3idprze/g983z/ACfX+RL7LyvV+VnPtfK9T5cx7PyfWeTMez8j1nkTHtPX9fJcv58+Y/q/8j7cvyxrPSAAAAAAAAAAAAAAAAAAAAAAAAAAAAAAAAPpPmx/VfT+ef6D8+8cvM48enh8vL5Y34nPyuWN+Nz8jE343PyOed+PjvjOuHPyOc3wx3xNcMd8Ncc9Mrzz0zNc89cNYz0zbzm4uJqW4aluJuW4m8rJVZmi5mouWpWVGVVlRJqLFGZouVlJS5USUZalslVlYJRJqEWVFLJYAJVZaiQVFElEWEWCUQEmlZWVFEABFJJRARYBSURYJRFhFgsIAlEWWRZSVECARVQWRRFkAiUZalkWACUSaiRRlVkWAACUkUQIABFJFElEmiZopSRYAkURYRRFgFgIAACRYRRAgUEJSZazQIspFlBAWAkWEWICAZWAIBBZAhYkWGaa5CFZJUCwVBUosFAAAAAAsLbBZRFgBUq1KAoFSrYpAW50LC2USwukqAtSlBUoCrKrWaULQFi3WatBbmrbKSylsq2yqBbKtsLoLbLSyy2yiyrfUe39E83qxr5QF8zy/r59Hh5ZPvEsqEhJMojNkjJIlkjNiIiIRYiIQiQiIlkWEiWMpYzZrLLNiFZIQhIWQhJZYklkllkBIliJZCWSJYiWQEWEAiWEEISVYAkliJYhZFWIlgghYQJVkIIWSgiVEAhAIBSAEghYWBAIC1BUqhVuatsGkq25turnUtsturmzW7mr01z0106cdtdd8tzXbr4/Rrye3idprzPI8HtHsPI9f5Gb7HyfW+RJ7TyfV+TnPtPI9Z5DHs/I9Z5Dn7XyfVeS5/Ofhn9P+Dvl/L76f5jrgAAAAAAAAAAAAAAAAAAAAAAAAAAAAAAAB9V8qP6u6fzv/QPDbl5vDl08Pl5nHnvxOflcsb8Xn5PPO/G5+Rzzvhz8jnNePjvia4Y7YmuOO2Jvjntheedxrnnpmaxnpm3nNxcZ3LczUtxNxc53LcNQyq3M1Fkoy1DKqysqKIsWKMzRcrKk0XKwk0rKxZNQiyooyokqosWBAEq3KkgqKJKICKMqICTSsioogAIsQCTQysApKIsEok1CLAEAiqyqySiCQACKqKiSrIsoIBIoyqyAlCLEjUJNQirIAAESiKSAABIohUypREoIsQBKIsEoiwCwEASkgAIogsLAJJNQgsqUgAAsBJKIEBEsIEASjKxARKswjXEAAAAAACoKgoAKlAAFhbc0oIsAKlWpQFWCpVAWDSVVlIsLc0oFhbZRYKFBbYNJRZVsVSVdJRZShVQ0lXVzpQLZVqVbZbbYi2F0C2Vb859J8rfF49dL8/n9L5vuM/aCfWliQSQkZskZJGbkRIZRESEsZSxLLIRIRIREubGUsRLJLLlEskSxEELIQkSxLEQshCRLESyEGUqBESxKsRAQiEEJCwoiSxEsQsihEsEIAgkNZLCAlSVCwgEIAEKEAQIQQEAEKgqUABVhaKthbZSpV1caXVzV1c263cal3rGrrW8Vrrvlqa69OO2u3Xhua8nt4vWXzPI8DyJfO8jwO8vsPI9d5Ez7LyPW+Rmey7+u8hj2Xket7uftPJ9X5Dn7D8Y/YPMvL+S37d+LdefIUAAAAAAAAAAAAAAAAAAAAAAAAAAAAAAA+j+cH9WeT/M/9FctduXncOPTwuPmcufTw+flcsb8Xn5XLO/G5+RjO/Gx5HPOuHPyOc14+e/Oa447ZmuGe2LrlOmZrnnpmXGembcZ6ZaxNS3E3LcTcMNS6w1DM0MzUty1FkozNwyspKtk1Fk1Ek1Fk1CLFk1Kiwk1CTUtk1KgJNDKwSqyogAEqsqIKk1CLBKJNQiwSjLSsiookogAASKMqIKSiLBKJNQlRAAIsRKrLUIEAAShLLIsoIBEogqKSAlQsUk1Ek0MqsiwABAIpIsAARKIsRLFWEsUixAAIoysAoEBASKIBKCLCiCSTUsgAAAAsBJLEBAMrAEAgsgQE5jXEAEABQAAAAKAABYKAAFqUoIsALYWhQFhaABrNKFoJYXSVAWpSgqUBalW3NLYW2BYW6zVoLZVAtlW2VaUms1bZVtlKFoW2Uthd/I/Y/NvH4/2ffyM/RgnuBBmLEYRlmyGUkssRERlESyRLIZJEsksJEIsJEskSyS5sQJEsRLIQyQQuUsshCRLESxARLIQhCBEssEIggJEsSqiSwRELEqxEsEQAggIohCUlEQgEIBCwoBABAhLEBBCxCwAKlKlAAWpVWW2pSiGo1dXNmtXOrbrGpd3Nut6xqa3rnq6675bl6dOO2u/Thua8nt4naa8zv4XaXzu/geRHneR6/yJPP8AI9d5Cex7+u7zHsvI9Z5DHs/J9X5Fx7f0HsfKcf5o9V/U/wCBdOXyosAAAAAAAAAAAAAAAAAAAAAAAAAAAAAAAe29SP6f9z/Kn9B89fQcfYePx6eDx83jz6eHz8vjjfi8vL5Y34uPI5534/PyMTXj474m/Hx3xLwx35zfHPbE1yz1yvKbjWM7hzm41ibzbnO5bnO4ZzuNZzuVlYSai5UuVVlRmalRYRVslLJqEWEmosmpWWoZUslJJqW5alSaGZqEWEVWVEABFVJSyUSalkWCUSahFgBlqaRYRRlRAAAkUZUQCVUWCUSahFiAJRFiJVZVUEiUAJRJqWRZQQCRYBZFhFEsFlEWJFglIlVFEUkAlJFgACARRlSSwWKRYgAEmoRYBYCAAkAlEsWWWCVEUmVlgAAAXKWEWICJRlYAiWIllBM84b4AVKAAAAoAAIsLUoAAsFAAC25pZRALC2wUKBUqgAaSqsolhbmlAsLbBQUKsLbBoLUpZYtSrpKW5q0osFsrWrnRLKtsq2ylC0LbLSzzc7nm7Z9wTYiWJBDCSMolyiISWEjNkiWSMkIjNljKWIzZCGViQiJZZIliJZIVkyIWSWWQhASJUiWCEiWIEISVSSCJYgIiJVgBISJUlWCIiVAJFSFghFEAJUQAIlgIUAQJSBACFgSCCAAAABUpQALDVJWrmrbEUttudW25surm3W7nUutc93WtY01vWNNdN8tr13x3Nd+nDpNeR28Xq15ffwu0vndvC7R53bwu0nndvB7Sew7+u8hn2Pf1vkMey8n1ndz9r39X5V5fjn57/WP5Vvj+Ri5AAAAAAAAAAAAAAAAAAAAAAAAAAAAAAAdOY/Zf1b+RPuM3988fp249fX8fO48t+Hx8zjjp4vPyuWN+Lz8nnnfj8/I5514+O+Jvhz8jnNcMd8Ncc9cTXPHXMvKdMrzm8rnO41ibzbhqLhqVhqLmaluZqElGWo1mahJqVlqGVVJSxVslGVglLlqGZpbmahKhGpUlEmoSalSahARVZUQBKRS5VUlJJVRYJRJqEWKCSaVlZUUZUQAAIlGWpUEJVRYJRJqEWAIlEWJFVlVQSAAJRm2WQUEJSRYASaWZWFQWUSaiRYAgUBFJAkWAAAIAlGVJLKJRFiAJRJYAgWAJSRYAQIFWEkWWRYWKQAWAkWECAjOoQIBJVkEnJG/MBUoCrCVKoABKAAAtSgAAFSgCwtsolEBUqrBQqwtAA1mlC1KSwaSqBUpUosoDVSludKBbKssq250LKULQWwurnSqFsNXWdFSrRbbPZ53nzE5/QpJohAREZRLlGWblLlESyS5uUZRlmxEskSySyyEJGSSrJLmxCyRLEQkQRLJEqSrESyEREsEQERLESxCyLCASSwEiwQEksEJKsEICECCAhCKASxAAgEIBAKIEpAgAQBAQQQBLKgqCpQJVgtgoAWpbVzV0liims1rVhbrNt1c2Xdzbrpcamt656ut756l6b5buuvTh0mu3TjtryOvjdZfK7eJ1mvM7+F2jze3hdk83r4fWTzu/gdmfY9/Xd2PY+R63yLj2nmen8m8/kfxL+p/lb5/5+eT41wAAAAAAAAAAAAAAAAAAAAAAAAAAAAAAAB7j99/mrrL/AFn4/wCd/pvLp6/j5/Dl08Ll5fLn08Tn5XLO/F5+Vyxvx+fkc83x8d8TfDn5HOa4Y74m+Ge2F5Z65muWeuV5Z65XnN5azNRczeVzNQzncrM1GszUrKwk0XM1Fk1CSqysIq2TUtk1CLCKXM1CTUty1DNCKMzUqLAKk1Fk1EiwiqyogAWKMqqBJNSookok0MrFAk0rM1LIsIsAAEoQqNSSAiqgEok1CLAESiLEiqysAQABKTKrYLAiLLAhKJNSyLCoLKSSiLAEJaBIpJKIsAAAQQSklQqUiwBEoyogQLAASLBKIsQAEiyyVCyiACxKSSxAQDLWQESxIsOI35QAKgqFqUWBBKlKlUAAFWCgAAoAFlWpRLBYKFqUBVlUAC3OhYWywtzVoFgtlAKFWFtlWgWUFaUKC2F0lFlW2VdILZWrZS2VW3ts9p3OfvBUsSBEREhhlm5skZJLmyS5SRLJGbIRESyS5EREsREuUssREQEREZsQJEsSyxCxEIQhCRLELBEShEsRLCCRLEqwCJkkKiwgEQIAQESwAEQAgEEBCwoQslAkAEqwQJABBABIKAAAWCiVZSpQBYapK1c1bZYWLdWVqg0lutXNl3rGrdazW96xpreuel6b5ba7b47mu++O2vI6+N0l8rt4nVfM7eH1jzOvh9jzOvidJPN7+D1Z8/yPXd7n2Pket8hj2fl+p8m8/X/gX9L+mvn/AJ0ew9e5AAAAAAAAAAAAAAAAAAAAAAAAAAAAAAAAPuvhR/Vfk/y9+58+n03H2Hj8uvhcfN489+Hz8rnjp4mPJ54143Pyeed+Nz8nnNePjyOedcMd8NcMd8TXHPbE1yz1yvKdMrzm41zai5mouZqGZpbzahmaW4UuZqEmi5moZWVJoZUuVW5UZVbASahJqLmaVmaglhFVlRAJVsmomWoQUlS5alRYAsUmVVlSRVuQgLFGVLASaWZmoSalkUQAEUIEaiRYRRBSUSagliAJRAkVWVgCAASaGVVFiRZQQCJRlqWRYVKRSSWAIFAAkUklEWAAIlEqImoSoWUQIBJqECBYABFiARYAgJFlkoRYABYlSZWWAiWCWIBJrNnEa8oAAAAAAAFQWwUKAAsLQALBQAWwtBFgsqgUKBQoCwaC1KSwukoBUpQLKA1UpbKqwali0Fsq2wtsoudK1mrpKWwurmrrtfb49OdnP3LBUFImZrNyyjDKMozcIlzcoiJcpIySFiWXKM2SJZFhkhJZYiIiWIiIliWWQEiWIlkIQliFkIQhAiWVAhIIWQhFESCIhQiAiAECFkBFgAiBAAiWARQBIWUgQIlggAAhYhYACFgAAAACwURbmrQAtSqubbbKULbnVtsq25q3WbNaubbvWNNb1z01vfPUu9Yt113x2126cdtdt8dy+R08fo15PXxeseV28TqeX18TrHl9fE6nmdvC6p53bwerHsfJ9Z5Fz7LyvV+RefP+f/6O9ZfP/Oj2Hr5wAAAAAAAAAAAAAAAAAAAAAAAAAAAAAAAAayP1D9i/k36DOv6Q4et93y7eDx87jy6eFz8vjjfi8/K5Y343PyeedeNjyMTfj8/I551wx3xNcM9sNcc9sS8s9czXLPTNuM9JNc89Mribi5mouZqVmahmbluJuGZqLJqLlqGZoZmpUUuVlsmosWVFglGVGZqLJqVJRJVRYJSxYJqVlqJlqEAlLJqWxYRRJRFWSVLlqWRRBUWLFglEmoSalkLZlqEABFCWCaiRYRRBSUSahAhYRRAkVWVlBIABFglEmpZFlBAIlEWWSglElJFgCBQAJFiJYAAiAsJYBBQRYgEWEUQWAgCUkAlECAkFgEACBZJqEDIEBAiWJwRvyVKAoAAAAAACwWwUKAAsqgAVKALBbKoEBQqygKsqgAW50LBZYtuatAsFsoBQqyrUq0FKoLbBbKtsChbDWrKULfL17Xn65V5e1LKRaERQcuuLjGUc2WbixllEsRLlJGbIREREssZSxLERkikRBEREIREsJEsJCSrBEEREsgESxKIQhAhELESxEsERAKREpEsIAIEEQoQBAgEIBAKECVAgAhAQAQsBAAAQsAAIKgqCpQACpYthaAGqStJVtlFlW2Vq2K0lmtXNXWsW3esab3rGl3caa3rGmum+W2u2uW17dOG2u/ThuXyenjdZfJ6+L0Xy+vidTy+vidWfL6+J0TzO/g9rPP8AI9d2Y9n5Pq/IuOP4N/RHq3n/AJ8eX4k8wAAAAAAAAAAAAAAAAAAAAAAAAAAAAAAAAHb9b/Hkv9Zcv55/cOfb2HLzuHLr4XLzePPfic/K5Y343PyeedeNz8nnnfj8/J5zXj48jnNcMd8TXHPbEvLPXLXGdMrznTM1znTK85uLibhhqW5moZm4uJpWZqLJqLJRlqGVVlYsmoRZbJouZqVFhJqGWoslVJRJqGWpUWLKCAmpbFiSaJlSyUSalsWEWCURYBZFGVElWyahFglGVgWCVWWokFgEUICaiRYRRBUUZUQIBFEFkmoRRAgCUQEVZlRBQQCRSQUCRRJRFiSgFAiUkmoQCUkWCwlimahUpFiAJRJSQAIFJSQEWIAlJBZAABYlJlYgIlhFiAnjDfjAAWFsCoKFAAAAWCgoUAFoAFgoAKlWgSiWFoKlUCpVAWDRDSVZYW2UAoKBZVAtlaqUqVVlVZSgtlVYLZVus1b7G+y5e0OfsqAEQCtSWALOGPI8ZxkkvO5SxEuUZZskQSxBEkSxLERmxKuUSxEJGRBEsshBEQQgIQkSwRLksSyxEAJIsRLAQQERKAREBAgBEBLAEAECBEELCkAQoQIELBAQAgQAAABKBAEsAAAAFgoFgtiXUChVltXNW2WFLdJbbZZaLrVzpbc1daxqXWs273rGl3rnprprntrprnpevTjtvtvj0Xtvh0a79OHSPI6eN1Xyevi9E8vr4nU8rr4nRnzO3hdbPO7+B2Z9j5Pq/IuPW/h/9F/KvN+MN4z5QAAAAAAAAAAAAAAAAAAAAAAAAAAAAAAAAHbiP2D9P/lD6PHT+ieHrPecu/g8fN5c+nh8/K5Y143PyeeN+Nz8nnnXjY8nnNePz8jGdcMd+c1xz2y1xz1y1yz1xLzz0k1zz1zbzm4Ym4uM9IYm41ibhhYsmpUlGWosmoSahmbi5WVJouViyalSVUmoZmi5UZVWVGVEFsUZUIpJqVFhJoZUQEmpbJqEWCURYBZFGVW5moRYJRJqEAWCVZJqEWWARQgJqJFhFEFRSZUsCARRJVkEkVUCpSRYASalQWAgCVJFlAAiUSaiQAUCAQJFEAlJAVCJqBKJRAiUSURYgIFJSQEWJYqSWCVZAABcyahAyBJRAni2N+KgAAAAWFoUAAABYLYKFAWFoAFlAALYWgiwqVVgoVZVAAtzomoLLFqValFlFlAWgtzVtlVZQFtlVZS3OlAtlV7fXncfepz9bNigKMwaAhGoQlzVz4efN8S8ecS8rmESERLkQRGSSy5ERLERLESyAkZsZSxEsihEQQRCAgIRCxBCIIRChJABEuShEQQIChCyIQsELABAkIBASgEpAgAgBAQBAQAAACLAAAIAAAAABYKBZRZZalAapK0lXSUtzVtlatlttzZdWF1c6tus1veuel6XGmt6xprprnprpvlprtvlprtvjte3Thte/Tx+kvkdPG6HldPF6Hl9PF6V5fTxeieX18Tqz5nbwutnsPI9b3uPkvyr+ivzCeP4MZ8wAAAAAAAAAAAAAAAAAAAAAAAAAAAAAAAAAHX9Q/Kkv9U3+bv2bn3+l4+dx5dvD5eXz578Tn5XLOvG5+TjG/G5+TzmvGx5GM68fHkYmuGO2ZrjnthrlnrleWeuZeeekXnNxcZ6ZXOdwxNxcTplcTcXM1Ky1Fyok1CSjLUayoysqLCTUXLSsTcrKwilkomdKysIpYCKqBUoyqyAijKiSiTUtkogIsoBKSTUJNS3KiAijKiAAAk0syssAihATUSLCKIKikypYEAijKkkpIstAixAIqsqSCgQIikgoEAixIsAAEpIESygEpIogASVCpSKSAiwgQECkpJKIEsEiyyLAALEpMrEBEsIE8VW/FKFQFEAAAC1KAoAACylSqABUqgAVKALC6SiUSwULUoC1KoCwalFSrLBbC0FsFAsqrC6BbC2wqyrbBbKtNK93fK4fQox6iAAEEqkQjUEsqWwEErx/E9pi8vWzv47giXBCIlljKWQiJYghIlgiQiIhIliWWICJYiCBCCIhYEIIiFhQkgIIIWICCBAUSFiSWFCAASCIAhSASkpIAIAgIAAlgIAAAIWAAAIAAAAAAAFABbLKsoC1Kqy225pbC6SrbKtsXWrLK1mrtLdXeK1vWNLrWNNb3z21rWNNdN89Ndd8ei9OnHTXbpw2vbpx0eRvhtfJ6eN0PJ6eL1PK6+J1TyuvidbPL7eF2ufO6+D3ufyb5r97/GMfP8AVCcAAAAAAAAAAAAAAAAAAAAAAAAAAAAAAAAAAAPvP2H+YvMz0/pzj8F+icfR4nLzOXPp4fPy+WN+Lz8rnnXjc/J5534/Pyeeb4+PIxNcMd8TXHHbM1xz2yvHPbK8p0zNc89IvOdMribhibi4m4uJoYaluZqLloZmoZahJTWWskmlZmoSaiyahJqW5VZlqLlRlZUVGVWwEUZVUCxRBUUmVGVGVW5USUSalRYAJRJRlqVlqEAlEmoRRAJVSaiRZYBFCAmokWVFEBFJlRFgSkUZUklVFglllhBYRVmVELUEgJFEFAkUSUkWAAJFiJVRYAAkUQIli1CAAkmoQIFgCWIlECAkWWRYABcyahAylglieLct+LTNKBYLKIAAACpVBQAAKChQAWgAWCgAtzVoIsKlVYKFWFoALc6JqCyxalWpSgoAWhbZSpVpFtg0lW2dJXvr5HD6cWY9QICCIsVYWIllRrMsFRZUUsWWBpknh+H9B0vL5ue19c4col5oiWSWWIliMkhYiIlliISJYIIiAgIISIFgkCIJQCEgISFhYiFggQAiAlgCACBCCAJbbmeR1Xwp7Lq16l7zTXoX0Wpfm59P1uvk31vRfjn2Jfjn2I+OfYk+OfY8k+SfWck+XfUcmfnHv/HmPUPYcGPGm83ECAAIAAAAAAAACygFEULQqyrNZttspQWytW5q2y23WbNWxbrWbLdZt1u5q61jTW9Y01vWNNb1z21vfPTXXXPS9d8dtdenHR23x2126cdr36eP0PI6eN0Tyuni9U8rp4vSzy+3hdrPM9d5XW4/C+X6f+YY+XBOYAAAAAAAAAAAAAAAAAAAAAAAAAAAAAAAAAAF+h+dL/QX038sfd8+37Ny4edy9Hh8/M5c9+Jz8rnjfi48nnnXjY8jGdeNjyec14+e+JrjjviXjntia5Z65Xlnrleeekmuc6ZXE3DnNxcTcXDUrM1FzNxcqMzQzNQk1FzNxczQzNKzNRctQkq3LUqZ0TKxYsIpcqMqqAijKqgWKISiwhTKjKqyokok1KiwSiLBKqTUJNDKwASjLUIBKJNSyCxKIoQRNQgqKJKIBKTNsEUgJNRIspKJYsFiSiLLAIpIKiyQKCRKIsqKSFIsEpIsRKqABAIokogQAESwgQLASLBKIESkgsgARKsyESkko8Mb8NJWksAAVKRYAAAVKoKAAsosqgALKoAFSgCwWyqBAUKsoC1KoCwaiiyrLC2wWyiygKso1mrbKqyqC2zvLPoNdfP9QTn6ApCqEgsEQSwjWbCiLLCwiqlKlALrFs83v6vtd9fA9r0T5jw/s5ePxT6vxHH517fxXHwp05OSIhCIWIiAiIghYgCIiAggghFCFhICIgJQiHTyF8N7Ls36d9B2b+Zn13d0+Jn33dv86fpnd0/Mu/6Qb/PfJ+5y6fHdvq138129/W/S9/Zm/C69zedw1ULUAAAAGQoCyoQtCCFQVBeXQnheH7mTl854f19cfgfA/TTh+T5/VfXPN+ePsPWPL6G+R47zQIAAAAAsoAspRLQLDVFULpKVFurE1qxbbLLpLbdZsuhda1mtaudLrWK301z0u9Y010uNN9Nc9HTfLTXbXLa9OnHbXbfHa9t8dHffHR5HTx+h5HTxuleT18TrZ5fXxOlz5n5t+hRx/D3svW8/lAgAAAAAAAAAAAAAAAAAAAAAAAAAAAAAAAAAAAHkfp35Smv6hv8AOf6vy9P2HLzOXLt4nPy+WN+Lz8rnnfjc/J5514+PIxnXj48jEvj574muOe2JeOe2JeU6RrlOmVxnplcZ6RebUXE2XnNww1FzNDM1Fk0MKMqXDUXKqy1FzNDM1DLUtyozNSstQkpYsIokok0rKwilysoIk0qSjKygIoyqsqJNQk0MrLUoikiy2KMqTLUIsWKTKiASqy1LIEAiwTQysRKIKiiLBKTLUIBKSSqiyosioQsIpIKBEpJKIsAoJEoyqyWCxSLBKSLLIogARKJKIEABJNDKxAQLIsEsARLLlKIALmSxARLDw7G/DRUWFubFABUpFgAAsLQoAAFBQoALUoABQALKtAlgsqgUKBQoDWaKFli0LQWwUCwtsLpKWwqvKm59Benm+qJj0AgiWLSFiFgzYGsollQBZUllQUUsFRWkJpLbvyPF217C+D5F33gtS23l0J4fj+0rn6Pj9EY+X4/XGPjOX3Bj4PH39Z/On6LGfzp+g1Pzx+hyvz2foFZ/PX6KX86fotPzh+ll/N9foxfzzf6AX4Pf3Br4zp9hGvlev0pr57t7u3fqO/nmvH7U3UNUCwEoAECUACggAAAAAAQgARRBQAFhAAUJFQBQkVC1FlhD1/sDHy/o/wBEPH+Uz9N9E+f8e8/wHggZAAAoFlFllWUC2iVZbbZQVVlttlloutXNlus23Vlmrc6utXNXWs1daxpvdzpd657b1vntd3Na6a56Xrrnpeu+PRrp047Ou+O17b4bO/Tx915HXxtnldPF6V5XXxelz4H5R+1/C58PxYz88AAAAAAAAAAAAAAAAAAAAAAAAAAAAAAAAAAAAAD6P9Y/BZnp/UXL8U/VePp9ly8vnz7eJz8vljfi48nGdeNz8nGdePz8jE1wx3zLwz2zNcM9sy8c9cy8p1y1zz0yvOdIuJqLidIvObhibhhqLlS5moZahlS5mi5mlZmoZai5UZmpblqGZpWZqEmosUslGWoRZYlGWoZUuVEBJpWVlRRJRFElVFixRmahFlAJRFlJRJRJqEWCUmWoQEmlZWWAiUSoJSQEUQVFgBFiRYpKkWCVUmoiWWWKSUSUgSJRFliURYAgEWVFJLBZRFglJFlkWASBZJoZWBRAiWEWJYIFkBFiJqJBYlgFiWJAgJ4Q34VgopKCI0lAKgLAACpVBQAFlFlAUBYWgAWCgAthaCLCpVWChVhaBYNRQVZYXSUWUqUBalW2FtnnzWfoLfL9cMdxEqLLEQANESxE1iw1BCyLKiywsWCoLc2qBZaWU1rFt6axpevfxdNeW49LrQWoNItqUABFgoCWgAAgAKACAoAAICggShQIELCgAgAKIioKgqSqiKgsAAAirCAACCoKgAWCwACCoKAAgBXqvanP4b0f6p4T5n5s996J8mBzAoALZZVlAtqWVZbbc0tlFzq6tzpVlW3OmqF1ZZbYut3Na2zpdXNa3rFa3rGmt6xWumsVemuemumuel6b5aa675bXpvlo7a47XtvjtevThuvI34/SzyOnjdLPJcuiflPgfpf5pj48E4AAAAAAAAAAAAAAAAAAAAAAAAAAAAAAAAAAAAAAN4H6B+n/AM49cdv6Y5fl36Rx9PXn5fLHbxeflc8a8bn5OM68bHkYzvhjviXhntmXhntJrhnrmXlnrma5TrhcTcXnOkMZ2XnNxcTcMTcXDRcNQzNwzNRctRZKMzcrM1Fy1DM0tzNQy1KzNDKxYpZNQk1CSrIokoy1Fk1CTUIoyqsrKiwAilk1CTUIsqTQysoCLACLKSiTUIsJNDKxAJNKyssLCKSSiKIEiiSqgEpMtRc0ILAIpM0qCQCKSABEoiyyLAKCRKqTQysSoLKIEgsSoixAoEy1BFIEiwixkBLLEolhEsQLIALmSxATwhvwAoFSiVUsGksAWKQAALQoAAFSlCgALKoACygCwtsFlEsFC1KAtSqA1mlsKBbmrQWwUCyqs9rnrn3q+X64Y7CWAWJZYIJQliJrImskWBRCBqLIaSgAVbmluaVFaubXTXPS71jS73zrXffj7t63GlthalFiqiKloBYKgAqCoqwiwKgqKqCoiwFgJaCAACCoKgsQqUIKgAAEKhLBVgAIAAFgsAAIEKKIKiLACggBCggCooB632Rj879b+q/LvjfJN4fLWUAtiW2Ci1ZZVlpZVtlJrNttlmrZbVlltlW3Oltla1c261rGpbrNu9WVdaxWumuemulxprWs1d6xpreue2umuel665aOuuW1675aXrvlq3trluu2+G679PH6Hkfn/wB34s8/5U6c8fEAAAAAAAAAAAAAAAAAAAAAAAAAAAAAAAAAAAAAAAAd+A/Sf0j+b/Ix3/pHn+afo/H1THlc+fbxceTjN8XHk4zvxseRjN4Y75muGO+ZeGe2ZeOesmuM65XlOmZcTcXnOmVxNxcTcMNRcNFxNDM1DLUXM0XM0rM1DLUXM0MzUtzNwzNQy1KypctRZNQk1CKskok1CTUWTUJNQijKqzNDM1CKqBYsEokogpKMtSsqIsIsAqKJKIsJNRIsAJNKyqpKZSwiqggsSKMrKASjKwiwCxKIGYogAIsQsRKIssAiwCggEk0rKxKCLEiiSrIskCgSTUEogSTUSBAIssixASCxKIESyyBnwh0+eEAoLUolVLBoQBZYAALKoKAAsFsFCgAtSgCwUAFSqsFlhUqrBQoLQAaSrYCwugLKLKD3me2Pcnj+wE6gglhLSCIqRGiJcom8iWCJUWLGlgLBUtEosVUqLKtIXWVa3gdbjS7ubbu4q9N8qvbXHS9LirpBbm1ULUoQUBKALBUFQVBUFQVBWRUVUJUS1BUFQCJULQEWVBUS1BZBUFQACFQUBBUC5qVBUhULYJURUUSqImmUakVULUSVBUFkqgACHrviP0jg8H5m9r6q/BBiiKFopZWgW2UqUUttlmqlq2GtWJbZVtlutXNmtWW3SVrWsaaus1dazWt6xprWsaa3rFXe+emumuemt656Om+W2um+Wl665aXtvjuuu+Ozrvlqu3Tx918j8r+q/mGPkcBPEAAAAAAAAAAAAAAAAAAAAAAAAAAAAAAAAAAAAAAAAA8vxB+lfof859sd/wCj8fmP6Fx9fkY8nHPt4uPJ5514/PycZ14+PIxm8Md8TXHHfMvDPbK8c9szXLPWS8p0zLznSHPPSLhqLmaLiaLiaGGoZai4ai5UmZqW5ai5mhlVuZqGVGZqVJouVixRlRmaGVElEmlZmoRRlSyUZalZmhlZSURYRYJVSWACUSahJRFVlYBUUSUSUSaiRYJRFhFlkVUlJFgFIsZWUAlJJRFhFgCRVkCRRAJRBYEiURZYlEFAgQlVlSARSZUQWRZIFAmWoIAJJqJAiVZASwiaiQWRYBcyaynhDfzgoAJQWpRKpc2KCpSAAAoaAAAqUqVQAFhaABYKBYKFqUgKFqUBpZUBWs0oUFtlFgtv0eO+PYnk+wE6IJYIFCWCJYlJc6iJrCJqCM1FWRVS2LBUVUFQVLYsLpLVSlSrbnRd86dbjS6uLbu5q61im9c6vS87XRkurkukFQaQVIaZGkFQaZFSGkVUFSS6QixVRLUJZBUVURUVURYAAAlVEVFVEVkVAFLEWIaSGoABBSFgABABFABAFgBQQAAAAAC5+L+1jy/lz33ob+eWVyoloFlugGs6VZSkXVi6tlii6tlW2F1c6lti61ZZrVzV1c263c1rWs1q6zV3rFa3rGmt657XesVveuejprnpd751rrrltem+Wl7a5arrrlq3tvjo7fLfTYcfy29eWPgQIAAAAAAAAAAAAAAAAAAAAAAAAAAAAAAAAAAAAAAAAAA68h97+i/z9vHf+kMfkX6Fx9ft+flc+ffxseTzzrx8eTzzrhjyMZvDHfM1wz2xLyz1y1zz1zLyz1kcp0y1znSHObS85uLhqGGi4mhmaluZpGZpWJouZqGWoslW5moZUZmpUmosWLFGVGVGVEmoRRlVZahlSyahJqGWoZalZVUBJoZmoSaW5UklEmoRYJRJqVAJVsWEUklElEWIlElVJqVKglqZWWJYRqEABFglJlRAiVUWICRRARSQUEiVUWJFEFAgQlVCJZRJqJBZFgCAkmoQIlGViAiVZlYAzFliUQIllngjfzQAoAJQWglStJYAssAAFhaFAAWC2ChQAWpQACpQBZVWCywWVVgoVYXUUgNBQFlW9N/TcvVjyjy/XSxQQAKQsQBEGdRE1hk1lEssKIsCqhKgqW0EWK0gtgqK0lKhdJS3NXeuejdzbdXNXVyXdyN3FN3FNsW3bI2yXVyKlttyioqkKiKlCUCgAgiqlEogBClJQAIBCwAFiAAABCwKQqEEWkKgqEsBYUAQqEsFAAELAWCoKgsQqUWIqCoFgfGfZx5/y++49PfzlDFELFtCrKtspZS0XVssVLbbnU1QWy3Vss1pKukrWrnTV1mrqytXWbda1mta1jTWtY0u9c9NdLjUu7m3W9Yq9Nc9L01y0vXXLS9dctnXfHVvbXHdfL/L/pX5xn43MTwgAAAAAAAAAAAAAAAAAAAAAAAAAAAAAAAAAAAAAAAAAAAAfS/oP40z2/o/P4R9/wAfX9rje+Xp8bHk8868fHkYzeGPIxNePnyMS8M9szXGdcy8p0kvLPWLynTK4z1zLznSLzm4Ym4uGoZmi4ahmaGGouZouZqGWpbhqGVGVhJouVlsUZUSahloZmoRRJVRYSaLlYSaGVhJpWZqEmlZUZmhlYqUZVUlJJRFhFVJqEFJRJRFglGWoSURYkWUlVKhFWZUkBFEBFgCSahFgCJVQICRRJRFlhBUsiVUWJFgACJVZqJUpJqJFiRZQIlElJAiUZCAkWWQIlJBZABc+Al380AAKACaWCyqXNigWUgAAKlaAAAWUqVQAAWpQACgAoWpSAoWhQW3NQsW3OgRb5nb6Lh7s9DzfVQoJApCrESkoRBLGU1mRN5sS5SyrIsCwQqEtzbag0lALCqgtzatg1EXVzTVzS6xpda56rVhdXNXVyNs01cW3VxTdxTbFNXJdINMjTI0hagqCorTJNIUBYLBQASsjSAAlggqKqIqAgpKqFqIsARKhKgqCoVZDUhKgqFqCwAQFEKgAAWCoAAABFqCwFAgx8H9/wCK8f55O/B+e0JFi2hVlW2DQFlurZZVltWWXSVWs6W2W6tzWtWWVrNa2la1Ya1rNa1c6XWs1u6zbd3Nmt3OrdaxWt6xqXdzbd3Gl3rGmt656OuuWl665brp8h9b4Tz/AJ8sz+fAAAAAAAAAAAAAAAAAAAAAAAAAAAAAAAAAAAAAAAAAAAAAAA8z7b8+Tf737H+dPquXr/XsfPfS8fXwx5GMdPHz5HOa4475zfHz3zLwz2zNcc9sy8p0yvOdIc89JLznTK850i82kvOdIc50hiaLmai5moZai5moSaluZvJlqGVGZuLlVuVEmoQEUZmhlRJqEmluVGZqEmoSalsWEUZWIlVJqGVLlqGZuGZqVFEWJFElGVVARVuVJARRlYRSSUQUFJRlqWZUkmoQEUQCUkmokWKlWRYgIlEWEUmVVKhUqRYkVEFAgEmpZLABFjMVUCQIlgCSahAylWSUQJFlylgFnrx0+ZURQABQSgtSiWVpLAFlEAAsLQoAUEUFCgAAtAAsoAsqrBZYVKqygKsLqAs0PceT7XzfTDh9FKWBLEsCiEChAREZ3llN4RLmpEsTSossQFZIqoLYLYWoLYqpaAtzSpVWUtzVtzTVza3cVdpS3NXVzVqUtyrSF1cjbI2yNsjSDTI0haiqiKlAqoVYkrNoIqCoqogAAgqCoKgrKtMoqCoKgqCoKgAAAILAAAIKgsAogAAABCoKgqFqCoSoKhqoKhPVfEfpnys+V88HxwtoVZVoNJSazq6tllWW1ZZbZVazV1YurZZbZWrYa1ZV1c6mrrGrvVhd3Na1c6a1YXWs1rdxq63rFl3rFXesaXWsaut3Gl3c1d6xTpvlpfiPW/X/ACE/PQPMAAAAAAAAAAAAAAAAAAAAAAAAAAAAAAAAAAAAAAAAAAAAAAABfa+pq/p/2X8/dOXp/oTH5X9ty9nu8988u/j48jE1wx5GJrhntnN457Zl457ZXnnpJeU6ReeekXnOkXnOmZcTcjE3KxNxcTcXE3IzNxcNFxNysTQzNQy1Fkoyq2TUJNDM0MqJKWLCKMrCTUqTUMqWSqk1CLCKsy1CSxYsEoyoyqstQyogSLLZNDKyooixIokoy1CAixI1KgAqLCKqSkkpIsIogEsSLAESqixARKIsIpIAEAk1EiygAsk1CBASLESkksoEiwBJNRIEiyyLESkgsgT146/LAWWUAAKCVYWipZYoFgLAACpVBQAFgtlUAAFWCgAqUAqValJYKFoUCp5c1y+l79/L9cOXtELESosAgsAIoRETWWE1hE3lBCSyoqxLKgqLKkKCgWLdIS2CpaAoWoLZVqDSUtza1c1dXFN3NXSDVxV1c1alFgtyrVyXVyNXFNM0qC2Q0zShRC3ItyNQAAFhKkXTNKgAENM0IKlAAkAIKgsKCAFyKgqCoLAC0AiKhAtJSpIqUIqoKgqCwgKAAAAILmj4Pwvu/hZ+egvloVZVoq2WJrOrq2WVZbVlW2WVYt2llti61ZZqpVus6atzqaus1rVla1c1dXOmtXNa2lW6xq71rGpdaxq3Wsal1rGrrWsaXdxpd3Frpcaav5/+gfLPnehE+KAAAAAAAAAAAAAAAAAAAAAAAAAAAAAAAAAAAAAAAAAAAAAAAAAAB7X7b81Z6/vXlfz99Rx9f6tn5v6Xl7MY75x04Y75l4Z74zrljvheWe2ZeM65XnnpJec6ZXGekOc6ZXE6Q5zpJec6ZXE3DM3Fw1FzNwxNwxNwzNww1LrLUIoyoyoy1Fyok1CLCTQzNS3KjLUJNQk1Kk1CKTM0XKyooy1DLUJNRZNSpNQk1CTUSCksIqoCKMrBnRMqIBKrKkgIokqoqsqSSkk1CLBKSTUIsQCKsgASLAEiiBAIqpKSCgSTUIEAixlKTKqgSASkysZBJKqBmSkSyvXpevygAWpYACggGllEsq3OoAqUgAAWhQAAKlKlUAAFWCgWCgBbYSyxVgtlUvvsdvD+k08n2Qz3ASwgLCxESikKESEsZuN4RnWBLLJLmoqyWiEsASqhLc0qDSFtirc0qUqKtgoVYLc0thdJaayNXNXVxTdxV2zTSDTNXSDTNWpRYq3I0hbc0qDTI0zSoKg0yNQCUqCoKkNMjUABYKgrIqCoLc0rIqCoKgqCoipK0yNMjSIqQqCoKgoIAgqWggQqCoKgrJdISxFtgBBFpKoHzH0+HD85eV4r87Qiy20FssTUt1RLbLasLqyyhbqyy0XV1nSrLNW50tsNbSzWrDW7mta1jTV1mrrWTerKt1mtaudLq40utYrXS40utYq9Lir0vPVvT1/nGfzx5PjPzEDIAAAAAAAAAAAAAAAAAAAAAAAAAAAAAAAAAAAAAAAAAAAAAAAAAAADzPEL9v8AYfjDn6P6Bz+KfYcfZ9zjxPP5erjntmb457Zl457ZzeM65XlntmXlOkl5TpF5zcXE3kzNxcZ6Rec6ZMzRcTcMNDE3DE3FzNFw0XM1CTQzNwzNDM0XDQyozNDM1DLUqLFk0MqMzQyqszUJNQk0MqrKlkokoysIqpKJKMtSyLCLCKqTUJKIBKMtRICKrLUSSiLKAiyopMrESiLCKSSiBAqKSBEoiwAikgQCLLIsAsSoy1mwCLGUpMrKSxASTUSBEssixEsQLPWjr8qpQBYloAAoJQWipUNJYWCywAAWVQUAKCKCpVABQKlAFlAFlKlWAvbyfpePt8fzjy/XBogAEBLKgEssASkSy5Z1mRnfNEssS5EssLREsARAoCgWCorSDSVVlKgtzatzSgBaC3NXTNq2DSDVyXVzTVxV2zTTNq3NlqDSC3NWoLYqoKg0yW3I0hKFAELc0qBYKgqBYLAAWQ1JSwAACCkKlCCwCwALCxCgCKgqCyCxQAQqCoKgqCoLBQAAAACVKgA9V8b+j/HX5XqQ+WstqhbLE1nV1RLbLaKtSy0LqyrRdWyrbnUqytaC2yzWrnTd1mtXWdTV1jS6ua1qytWytauatsq61i3WtY1Lu4tu9YrW7mru4q/Peg+0+LfAgvhAAAAAAAAAAAAAAAAAAAAAAAAAAAAAAAAAAAAAAAAAAAAAAAAAAAAAAAvuvSWa/RvqfxC8/V++Y/I/quXs+wzx8vl6eOe2c7456yXjntleWesl4zrmXnOmZec6Q5zcMTcXE3FxNxcTcMzQ5txcTcMNGsNQyoy1CTUWTQzNDM0MzQzNDM1DLQw1DLUrKly1DKjM3DKqyozNxctZJNKzNDKlypMqrKiTUJNSpKSLBKrLUJNDM1CKTKiAiykpJKJNKysIqySkiwSiBJNQiiLESiKSBIqoAEiwBEqsqSBEoyssSkgSTUqSkixATKxlKsksAZgs9aOvylgoAKllACgAmlgsqlzYoFgLAACpVBQAFlAKFAWVYCpQCpQFtz5EvH3vn+d5vqynH6ACBYCFEICEUFEiVAzZrMwmsIzvIlyQhFVFiAAFAEFRVBUFFLEauRq5pUW6QW5pqSlSixbbmrq5GkGkpUGrkurmmmaauKumbWmaVLFQaQtQUKsFRVSgCwAALC1BUJUFQtQWyGpBUFQVBYAACwVBYAAAFRFgABREVBYUsRUFgEVUoEVBZBbkaZpYKAARZbBURfG8gn53n6P5y/nFlvOpYtlJrOraGqVQW2VaJdXOlUurc6W2JbZWrZpVlausamrrNa1c6mrc6a0lmtWLdazW7ZVus1brNa1c1dXNXdxprWsVd3FXfwv3PzL53pRr4YAAAAAAAAAAAAAAAAAAAAAAAAAAAAAAAAAAAAAAAAAAAAAAAAAAAAAAAAAGvd+jTX6F9P8Aizn6v3nP479Py9f3OfW+25evjntnO+M65l5TrmXlOuV5565l5OmTE3Jec2XnOkXm3DE0MTcXDUXOemVzNDM0MzcMzRcqJNQy1DLUMtQzNKypczSMzQzNKzNDM0MqMzQzNQk1CTUrLUXLUrM3lYoysEpIsqLCTQzNSyKJKIsqTUICLCNRJKIsqLBKqTUSAk0sgSLACKSAk1CLEAikgSKqASkgRLCLLAsSoyssRUkpJLLLFTIRnUSBEssgRLE9aO3yQKlAAWiAAoJQWpRLKtlgCxSAAWFoUAACgWVQAUsAKBYK39Fjv676To8n2Qx3JagBASywBLLAEsuVIRLI1GLjWUZ1gZubEssSrCxFJYKirISoAqoKgtzSpSoq3NW3NKg0lKhdILc00goFi3SF1cjVzSpSoNINXFXSF0gtzTTNNM2qlioWoLYLAWFtgqCoKgqCoKgqKpCoKhagqCoKgqCpDSCoFyNSUAACCCooAILCoKgqABZQQqAAAAAAgWStIKg0zSxCfC/eepeL5Cy34iylssTUttDSylsqrKtDVsststrWdNVLLQ1qyq1nTSyy6srVss1bK1q5s3tKt1mtWytaSrbK1q40urmrpK1dZq6uNNa9b7COfwjeN/lgQAAAAAAAAAAAAAAAAAAAAAAAAAAAAAAAAAAAAAAAAAAAAAAAAAAAAAAAAAAAC+Z4Zfrvo/y5z9H7f0/D/ecvX+pT5D33L2efntMduOe2ZrlOkjlOkXnnrJeU6Rec6Rec6ZObclxNww3DE3Fw1FyoypcqMtQy1DM3DM3DM1Ky1Fk1DLQzNQk1CTUXLUMqMzUJNQk1Ekq2SiSqkpctQy1DKiSiSrJKJNQiyook1LJNQy1CAk1EiwijKykqosSKqCIqyEQUgEpJNQk1CKSLCLESrIBKSSkiwiywLIsiLLEpMzUsgSLESkysZBJLKBn1g7fJAWCgAWJaAAKCVYWipUNJYWCywAAWVQUAKqWFgoUFAAWbM+f7P3fn+j4/kHn+oJNWFAIUQgIllBRCRYElzYllyzYym8pJciXKFglCJYhUVUFQlQVCUAWhVQW5pUq1BpmrQW5GkosLpKLBbm1Uq1Bpmrq5GkGkGmaaQW5GrirpBpmrbmluVaZpqEVBUGmS6ZpUFQVBpC2AABYFQVAAChYAEBQABC1ElQALBYCwWIVBUoRbblGmRUFRVRFQW5FQVBUFQWAFAALBUV8h6z7n4ifDgvjtlii2hprNLZVWVbZVWVq2VWs6aqWWhbrOmqFtlltlbtll0lb1c1rVlmrYl1Ya1c6atzWtXOltzpbYa1Ya1c1dXNX5P1/vvRb/ADEF84AAAAAAAAAAAAAAAAAAAAAAAAAAAAAAAAAAAAAAAAAAAAAAAAAAAAAAAAAAAAAACweb775Vnr+ke9/GnP0/t+fyb3nL1/eZ9B7nl6+uesz15TpmXGekXnOkOc6Rec3IxnpFxNww0XnOkjm3LczcjLUXLUMzQyozNDM0MNS3M3Iyoy1DLS3E3DM1DLUJKrM1CTUMzQy0XM1DLUtkoyoyoy1EyoyssSiTUIspLBKJKrKkyoysASTUtgpKSLEiiAk0sysQogEpJNQgSKJKSSkiykpIsSCosQLJKM0STUSSy5uaSBGdRIESyyBPWDt8gACpQAFqWAAoAJpYLKqWDSWFlIsAAKlaAAAqUqVQAU19Bjt6r6jyXl+wHP0hQiWAhSCCUAJYQCJZGoSWXMlyiayiWQiIlgmoIliJSFgBQJUFIVBUVULblWkFQauaVC6QaZ0qwWyhLVuaVC0FuS6QWwaZLq5qaZq1mmrimmaWwW5LpmlsGmatRVuaVBbkaZRpBUFuRUpUFQVBbktQW5GmaVkumRpkaZFQVCVBUKAAIUICiFQVBUFQVBUAFQWAQVBULUJUFQtRVuRUoAIaQj0XvY5fAPO8G/n7ZWaVoFoLZVWVbZVazppZVUW0atllWVdJZq2Vbc6apZq3Omms6atlmrZZq2Vq2WatzV1c6atzV1c1rVyXWs1dXNa8H5P7j4nXxMDfywAAAAAAAAAAAAAAAAAAAAAAAAAAAAAAAAAAAAAAAAAAAAAAAAAAAAAAAAAAAAAAAAAAFg9n7r5Nnt+je4/IXP0/tM/Ivcc/V+iZ+T9vy9XtJdY7850k1znTJjPSLzbhibkuc7i5m4YaGZouJsc2hibi5ahmbkZm4Zm5WZuGZouZoZmoZmi5moZahmblmWouVGWouZqGWpWVhFGVhJoZUZmlmVEBJomQSalQEmpUmokmoSUSVUWUAQllSZalQVJqJAgAJFGVJASahJqMxZSUklJJVQIlVJYgJmalzAkWIlJkMhZJYesHb44ACygAALRAAUEoLUollLBpLFSkAAsqgoAAFsFOk1z9h7b3HD6PjeSef6oKAQhARQiWFgAliASWWJZZM2azJcomsolhIliWCURYgllgIlSVSFSlQVAsVUFIVLQCwW5q1BbmrpmmrimrimoLbFVLFRWkqrBUpULUpUGkLUpUJbmrpkbZGkGmaumaVBQLC25FsVUGpBpkUAAhpmlRFQVBUFQakFuS6ZGmRUJUFuRUAAACyLqIVBQCLUJULUFQVBUFSGmRpAAsFQLBYFhQFQtCeN8Z956Z8/5qy35NsqgtBbKqyrbKrWdNLnS0qrKtssqjVC6ss0srV1mzVsq2yt6udTSyzV1mtWyzVsq2w1pKurmzWkrWkLq5s1r5L6z5/XzvSjr8AAAAAAAAAAAAAAAAAAAAAAAAAAAAAAAAAAAAAAAAAAAAAAAAAAAAAAAAAAAAAAAAAAAAAAAADfsfV2a+o9p8Gx6P1D2P49rn6f2Gfl3ssej77Pynsefp9zPH8rHfOesm+c3Fw1IzNFzNDDQxNxcNDDQzNDDQzNQzNxcNwxNwzNRctQy1DLUMzQzNDM0rM1Fy1DM0MTcMzcrKjKjKjM0TKy2LESjKqzNDMqosRLCTRMhYpISrFM1CpUZ0TKykqstRmAABJNRICSkixIspKSSkkqoEgshESxEssS1nISTUSBEss9WO3xwAAKAABYloAAoJQWgiylg0liywAAoaAAAryPpufp9P9H2eX7AY9AUQhAJZYCFgAllkJYhYliJqJJZcpcolzcliRYgIWIWIJZAFQqQAi0lVBQgCxVJFS0AsLUFsFQukFuaW5q25pplWrmrpmxUVpBpBbmrUFQaQtsJULbmlQWwaZGrkurkaZpUpUFuS6ZGkhpBQoAC5VpmlRFQVBUFQVBUFQVBUGmbRBURQACFQLBUAABBUoAEABRBULUFQVBpmrYCwVCVBULUFRZ8z6r7n5K/I8SyvCDVBbKqyrbKrUqrK1bKqyrbLLQtDVss1bDWrLLbK1bDWrE1qyzTWa1q5s1dZrVss1QurmzWkTWgt1mtX1XtPGvD5Ad/ywAAAAAAAAAAAAAAAAAAAAAAAAAAAAAAAAAAAAAAAAAAAAAAAAAAAAAAAAAAAAAAAAAAAAAAAAAAAAF68avtPP+cZ6/Y+d8Ax3/S/M/KGO/62/LPMx2/Rnwvl57/XT5/y8d/aPH8nPbM3JrLUMzSXM0MNDM0MNRczQzncMzQw0MTcXM3Fw1DLUMqMzUMtQy1DM1Ky1Kyokoy1DM0MzcMNSpKJKJNSzLUJKrLUSAk1CSjKkgpKsELKjLWbAqTUSBAASLCSkgSLEiykpJKTKyxKskqJKucrLIsRLESkysQLn1crt8aBQAFlAAAWpYACgAlWFoqAtzYqUAAWVQUezm/Xe+9x5Pm+rjVnD6AWkIQAiFEWACWVIlgIlWJYiXKSWEms2SXJIWJZYiEWCWCFiJqJVgEAAAhUFRZUGmaVKAoFRVAsCwtCLC6ZGkW6uRpEaRbq4ppBpmrpmluRpkaSqsFuRpBQAVBpmluS6QauC6QWwVBqQW5pULbkaZpUFQakGpBULUFQVBUFQVBUFuRUFuRpkVBqQW5GmaVBYBBUFQUhYFgW5FIUhSAFgFgBQEFsLUJUltCOXUnxvH6/5W/G5WV51lGs1bZVWVbZWllVrOlWVbZVolazppZWqJdWWaoXViatlatlmrZZq3Omrc6aWWatia1Ya0lmrYW2WasU+Jz5fi+j8lBcAAAAAAAAAAAAAAAAAAAAAAAAAAAAAAAAAAAAAAAAAAAAAAAAAAAAAAAAAAAAAAAAAAAAAAAAAAAAAAAAAAAXfMvsfM9Gz1+o874ljt+heb+YMej9Wn5h5uO/6FPjPNx6Ppp6jzsejyFZ65akuZuGc7i5mhhqLmbhlqLmaGJuGJuGZuGZqGZpWZqGVLlVZWIlGVElGZqGWpWVGVElGVWSUZVZJRJqJlqGVgFRVEskmpZBSUmVJAAkWEmoklJAkWUliJYklWQWRcpZYkmpcwJFgzqJAz6sd/ipRAoAFAAAsS0AAUAE0sollLBqWQsVRA2ufJ9x7/h9H1ntZPN9WwmyUJKsECkCCwRKkqxEsSyxKsixJLmyS5RLLlLLIsRCxLLEubAREsASrAESoFgACkoIqwFgqCiKgqLdIKlKg0zSoKgotqDSDSC3NW2C3NKhbYXTI0zS3I0g0gqF0gqUWCoNM0qF0yNXJdM1KhdMjTI1cioKQtyNM1ahKgqCoWoLcjTI0yNMjTI0gsQqUILci3IqFqC3I0zYqCsq0iKiqiKkrTI0yNM0qCoKgrKtMjSCoKgWCpaIL43kk+P4/YfNPkeJZXlWVbZVUatlVQazppZS2VqhbYatlloa1c2a0lltlapZprNmtXNmrZWrZZprNl0GrZZq2VpZZalm9JZfm/V+89J6fzEGvKAAAAAAAAAAAAAAAAAAAAAAAAAAAAAAAAAAAAAAAAAAAAAAAAAAAAAAAAAAAAAAAAAAAAAAAAAAAAAAAAAAAAAAAAAsHXzvWpv6Dz/kJj0ff+d+Zufp/Un5t5/P0/cz5fz8er3DxvJx6ZNSbzNwzN5ly1DDUMqMzUMtSsNQzNFzNDDUMqrM0MzUSTUMtSszUJNQk1CAiypNRIssiwSjM1Ek1CWBK0lRLm0ysQKysZCAsgJLESkgSLKixmSiDUk1JILIsZkssSxEpMrE9VZe/wAQCLAFAWUAABalgAAKCUFoqAtzqICvO+m5+v0f0feeX69hj0CVYBCCVUIRYFgggDNliVZFhIzZJYiahJckiCUiWWFhCIiACFiWVAAIVFLCAWRVIUhUFQVKCFSlSqQUFQULUFSlQaZpUVUq25GrkaQaZpQtQaZq1BbBbkumaaZpUGmaVKAtuRpkaQVC6ZGkGmS6ZpUJULpBYCwVBUFuRpBUAAFQtQWQakJpkaQVBUS1BUFQVFVBUFZpUFQtQVBUFQVAAAAFVBUpUFQBQCwXNJ8/6z7T1j5/z13h4NApWlmgFVVUWlaoWhq2WWhbZZq2VprNmtCW2WatzZrQa0Jq2Watlmms6aWWatzZq2WatiX1vzX1fyno/Ph0+cAAAAAAAAAAAAAAAAAAAAAAAAAAAAAAAAAAAAAAAAAAAAAAAAAAAAAAAAAAAAAAAAAAAAAAAAAAAAAAAAAAAAAAAAAAAAAABe3EvtfY/Msej7b2H5y5+v8ATn5z7Hn6/tJ877Hl6/YRrHoxNyaw1DM1DM0XM1DLUrLUMtRcNLMTcMzUMtRMzUJNSpNQkoysqKMqJKTKqgSTUTKwlCCgEpMrLAJNSyCRKskoysRKSSrJKSSxEssirMrESxEsZSrMrBnUT1I7/DoAIAFAoAAAWiAAAoJVlVLKrp7/AB29L9F7a+X61hy9wUQCIJVhYQlghFWQhJVRYiWEiWSWWSWWM6zYiWQiJYJQlhCCAllkFgEFhRCVBUIAFACFQVBWaVBUFQVBbIaQtBUoFqxFubbUFEWFW5LpKgLUGmaaZG2RpmlsLUGmatQVKVBbkurkaQaSLpmluaLBUFuS6ZGkFQVBbkukFQVBUFQW5GkFQVBqQVBSFASgAhWRplLpkmmatQlRVQtRCwWBUVYFQVBUFQUFQVC1FVBplWpBpmlQVKEGPS+9OPyD6f1L5/r6PO1m1Uq2yy0K1K1QtsrSzShLbK1bLNLLLbK1Us1dZ1nVSrbLN2yzSzU01mtWxnVsS6SzVsTXL4/7X4rv8WDt8gAAAAAAAAAAAAAAAAAAAAAAAAAAAAAAAAAAAAAAAAAAAAAAAAAAAAAAAAAAAAAAAAAAAAAAAAAAAAAAAAAAAAAAAAAAAAAAAAAAADfn+ts39H7L4pz9f6L2/NPN5e372fLey5e32059efrzNGsTSXM1DKypNQiwk1KzNDE3EzKMqMzSzM1CTUJKqSiSiAiyxKTM3lICKIKSkkpIsqTUsgSLESwixIsSBIssk1Egsk1EgsixmCxnUSBPUJe/w1lAEogUBYKAAFWWAAAoAe2z09X7v3vleb6vLrHD6QUgCFiVYllQgllSFhYSFSWVJZYiWSWXKWIlzZFiIWSWWJZYllgiIWIlgCWWICWVAAAARVkFQWBYAAAAAAAFIVKLBUGkFsi6ZttSiwVKLC1KBFRVQaQtsFQaZG2RtkaZpUqrBUGmS6uaVBpC1mmkFQVBbC1BUpUFQVC1BUFQVBULUJbkukFSGmRpBUFQVBSFRFQVFVBUFRFShKEtEqkFRJUVUFIUCwVC1FW5FAFVBUFQakFBUFgcvW+3OXzHP6vw75PQX2HhvPioxoS2ytULbK0sq0LbLNW51KsrVss0sstss1bLNWyzS51NWyzVsNWy51bGdWytWxnV+O+y+R7fK8Uej4YAAAAAAAAAAAAAAAAAAAAAAAAAAAAAAAAAAAAAAAAAAAAAAAAAAAAAAAAAAAAAAAAAAAAAAAAAAAAAAAAAAAAAAAAAAAAAAAAAAAAAAAF8/wBfZv6H2fxbl7P0XX537Dl7/s56L2XL3+VNOfpxNy3DUMrEijKwzNyszQxNEzNQk1KzNDM1Kk1EkqoIiywEysIsEpIKQQCCyTUsgkiyyLEk1CSmYKkpJLEDWZLESkkpmSrJLE9PY7/DoKACLAFAqUAABaIAHlteJ7D3/tfP9PwPPTz/AFLCaIpZKsEIQiwSrESxKsiwQsi5ICSyyS5skssiwkSyKJLLEsqEGSwQgESwsQBKsAQqKASxAAAAAIoAAEKlACWhIqWliLAqKqVVzSoLYW3KXTNstzZaircjTNKlVYFgqUXJdINM00yNMjVyNM00zVtyNXI0yXTI2yXSDTI0zSoNIKgqColtyNQoAhagthKhVgqCoWwRcjSCoioKlBCkKhagqUAWCs0slFiqiKiqgqCoq3I0gqWqgsACwAKgqCoNIKlUAQ8fxfZHP0fj/SLx+avvuE5epvn8XPxm8s0LQtsqtZ1NLLLbLNLK1bLnVEukrVsTWrLndDVGdaGdWytLLnV+W+p+Z6/N9cPT8AAAAAAAAAAAAAAAAAAAAAAAAAAAAAAAAAAAAAAAAAAAAAAAAAAAAAAAAAAAAAAAAAAAAAAAAAAAAAAAAAAAAAAAAAAAAAAAAAAAAAAAAAAABYPK9p6Jjv8AY+x/PenL6H6BPk/a8fo+2menL25mo1mbhmaiZVWZqGZuGZqElGZuWZmoZVWZVkWQlWQJJqGViJRJpZlYJVklElWSUkCSaiSWJFiJVkliQWJSZWWRYkWXKWJ6Yd/hVKLKAJRAoCwUAALTrLy7+999w+h6f3Nnn+tYZ6EUQgUSWVCCWVIWFiJQiWRYRYiJZJqWSWVIlkIiWWRYRRCCBCCJYlWCCFghAFCFgBUAACEqkIsFkpYhSLblZYFQtRIsW6kFQVBUFQaSghQLBULUGkRUW6QumSaZq25GkFubFRbUFQWwW5GmatQluS6uRq4G7immRbmrWaumRpmmmRpmrUGmRuQaZGmRplGklaQtgBFRVQakRUoIVFaZRpmlQVBUFQtQgAKAAS2kFuaW5FQlRVsFQlQtubVQtQVBUGpBUFuaVBUtAVkaQtRFIVC25HSYpjn3rPh8vZ6T0/P3xn5/P0Mk+fvvMyeme3yervsZHgXzZL4evJS+NfIkcXazXK7udc7s1i7ZubpnctSymdX576H1/Tx/MPeX1fD9E9+a9Bff9F+bfRq+cfRo+cfRj5x9DhPQvfYT0j3WWfTva4T109hhnw55XO55TphmKSKIAAAAAAAAAAAAAAAAAAAAAAAAAAAAAAAAAAAAAAAAAAAAAAAAAAAAAAAAAAAAAAAAAAAAAAAAAAAAAAAAAAAAAAAAAAAAAAAADfsvVp0+p9p8Frj9H9AnyXtuH0vb5m+XvzncXM1DKrMzUJNQysJNQzNyszUsysRKJKsgSTUJKSBJNKysEqsrEiy5iwSkysSLEgsk1EksQNSTUmZKskpmCz0o7/CWCgqUASwBQKlAhr230nL3ei+h6zzfXDHcSiLBEsiywoRLIsIqyEEsshCSyxmtSS5sksshLJKsRmyKEssQIQQEssRLABEKQoIEqxEqAQpCoCCwAAAAAAAoSKKAIKlBCoKAgoLBagqDTI0gqC2BYWoLc0qQ0hbcjVyNM1azTTI0g0yNM0qFqDSC3I0zV0zS3I0yNM0qVagqC3I0zVtyNXFjUgtyNMq0yXTKLcq0yNMo0zSoqoioKhagqCoKg0yNMjTNKgsKXNFgqFqCpUqCpSoKiqgqKqFWCoKCpQgqWlgqF0yKlAKgqIoUFAqBrKXpeRezjqXoxqaSiCIJRIElSzJLAM2EzbDKLJXkeP5G3ZXrkABFEUQCURRFhFEmhlqEUnHPdM+Nz80nr8ezMeq5+4M+k5+/jHzvP6Yx8tz+tjPx/P7WMfEc/uzn8C+95XPw77Xmx8bfrebn8tPpuTHzz3vNz9NfZc3PwL5PBzwq5gAAAAAAAAAAAAAAAAAAAAAAAAAAAAAAAAAAAAAAAAAAAAAAAAAAAAAAAAAAAAAAAAAAAAAAAAAAAAAAAAAAAAOns/Us9frvY/AduP0/up877jz/AFPJmmPXibhmalZWJJqGVlSUZWJJqVBZJRAkWJJqJARSZqUmpZlYRZcwDOokCSUzJVZXKFlyCZWWJYkWM+lHo+CAsosFABFgCr5X03P0+g+l895fsCc/WJZYiWJZYVCWVIWJZWVliJUlliVZCWSampMprKWWRYSJYllkWWIEIQlkWAIIhQCJWpECWCFQLAQlQECwAhBUAAUAIVKIFQVBULUFQVBUFQVKEqgVAAsoSgKIWwVBbkakGmaVBUpULUGmRpIaZLq5Gkhq4ppkauKumRpC6QVEaRVQW5LpkauRq4G2RpmrUFZpURUVbEtQVJWkS6ZGmRpkaZpUFQVBUFQVBUFQVBpkukFQVFlQWwVC25GpKLFVBUFS0BUFSgAUAFLBbkumRpmlQaRLYCwVEUi25pYS1BURULdYsu7ysvSZspZNCQEsJAZSWZthmxZLPJ8bydO49mZRYILKAioiyhCyiLIAAiwAILACkqIAqsqiKIsIoijLUIoiwSjnx8ox67j7c5eh4fSHH5Tx/szj8Ln7vheHxT63xnD5x7rxb5/XzyfHcYGQAAAAAAAAAAAAAAAAAAAAAAAAAAAAAAAAAAAAAAAAAAAAAAAAAAAAAAAAAAAAAAAAAAAAAAAAAAAAAAFg8/3HzLn6/vNfC+24fW+jnjeXw+nibjeZqEzoYm5WZrKRYSalkmokmpUCRYkWJFyWLUIiazZFhlVzAkliJYkFklJmpYCM6jMFSUx6Qej4IAFSiwUCa9/nr6X6P3HTy/Yljl7xCxLLEsshLIqyLLESyLBKshCLLJLKysskssRLJLKyssSyyAkSoQiwQEqoQgsERKqAgISwABAQqLACCoBCggAACUEKlAABBYqoioqoKlCCoKlBDSJViyolqUAWFWCkKgpCoKAFqCgILcjSQoKgqFpDSC3JdM01cVdMjTNNM0sFqC3I0zSoigqLaiKg0yNM1aiqiWoNSDTI0zSoNMi3I0zSoKhagqC3NLIKQqK0yNILcjSCs0qKqUqKqIqK0yNMjTI0lAqoKlFiqgqFoAAFhalFkjTNVYipQFWCwlCFzZbBalzbcpdudNIzoSUMpLM0M1LJZ5Xi+Vt3h68gARUQAEUJZQRKCAFBAEUsWEURYARRFgBFEqFgAAJRFElEURYARRFElEx0J4Hie6PP834f155vhZ9z4l8vyL6Hwnk9XPJ8e+aBkAAAAAAAAAAAAAAAAAAAAAAAAAAAAAAAAAAAAAAAAAAAAAAAAAAAAAAAAAAAAAAAAAAAAAAAAAAAAC+w9enT6r2XwfkcPqfaT03t/P8AYs3M98zUMzUMzUrLUSSkyssk1CCosZk1CSkgoEyssk1LMqSSxIsSCySxEpMrLkEk1mxLE9IPR+fAAWCnky+P7T3ntfP9XxfKjz/VEWyLCLLIsISyLCSypLKgJLKkssZs1JLLISySyyLLIsJEqQqSyoRLEIoQsQqSyoCEAILIsAILAJSVBKECwQlCAQpKqCpC3I1IKgqDUgqCoKgqIpKqIpLagqUJQABYKzSoKgoAWoioLcipQFAClyi3NpYioKFAWABYKg0zSoWoLc00yXTI0iXTKtXItyjTI0hbcjTNKgqCot1IjTI0gqQ0gqFtyNSC2Q0zSoNMl0yNJDTI0zSoqgqCoNMjSCoqoLc2xYWoKgtgqKqDSCoq3I0zSoXUlCK0iLc1agqCoKhaICWoKgtzVsJRYllgJoSLLJqky3ImqlzZLM1LM2yzNnl+J5vR0HrzFEABFkBQCUQAAEWQAFBAAEUQEURYARSwAEURYAAAJRFEAlEURYARRFglEUTj3jPrfA+hPN8d4v3fG+L4p9N4DxeoeR498kDIAAAAAAAAAAAAAAAAAAAAAAAAAAAAAAAAAAAAAAAAAAAAAAAAAAAAAAAAAAAAAAAAAAAAAAAAAAF6cy+7918Vrj9H7mfO+7832u01MevM3kksJNSpKsyskSyyLKixJNRJKSCosSLLMtZsixIEysEpjKyyLEkqxKZyLPRpfR+fAAXyvrOfq9P9Lt5PtomO9kayJYRYiVYlliJYllkWWIlkmpqZJZJZqSXNkUSWWIlZWCJZFCJUhUllQWQliFiWVAIWIWFCJUFkFQCFQliLQkAAlEWACWBYALFBAUAJFAILBQICwWAAsVUS1BUoIuoCwVABUFuRUFSlQVBUspKVmlQWC2AFLEVBUFQVC2wVBbmlSgKAAsFQtubFQVBqSiwVC1IaQumRpmmmRplGmRpm1UhpBULUFQW5GkFQVBblWkFuS6ZqVIumbVQaQaktLkluRpBULUVbm1QLBQLFVBUpYLUFSgi6QW5sVBUqkGpC0RWbFSqsShKEVC1LmkS0ZthNLGVlmalZqWZ1PO8Hz+00j0ywKgFICKiCgIqIAKCEAKLAAABKIqIBKIogIogAIsUEABQAEoiiAAiiLACKIsAIoiweN5Jn0vrfrDxfCz7b11+f809n694eYvIAAAAAAAAAAAAAAAAAAAAAAAAAAAAAAAAAAAAAAAAAAAAAAAAAAAAAAAAAAAAAAAAAAAAAAAAABrI9x7z4y8fo/cz533fm+32mpj14ahmalQJlVmViRZUUmZqJJrKCWASVZlZcyahJSZCRZcoJJSQXMmonoR6fztTa5937D3nm+rjaef6xJYJYRYSWWJZYlhFhIlZaliJZJZWVzZFlkllSFiXNkAlhASWakBJZqQliFSFRZZBUhUIIVFEFghBUFiFQVCACFQVAAQAAAEFQLIVKCFQVBUFQVAsFQtQLBQCShVRCyiWVUsVItSlQVEtFRQAsAFiGkFQUAhplLpmlCkJUqgAAVC1KLmlQVBQqxFQVBUoBUq1AQUi0AFQVEUFQVBUqgABVSgACygAWhQACqSwVLSwUIsoFBaBUFFLBUFCrBQAVBpBULUoCgVLFgAosELUstiGkZthKsFubmhNBmhKsuKhLSZoZ08/wvN7wPRmLFqCwKgFIAAACLICkqIAKCAAEsqoioAoACKIsEqIoiwiiAABQAQRbALABKIogAI1CLACKIBjZPWeq+oPH8Nn7f1l+b83PYeBfnwMAAAAAAAAAAAAAAAAAAAAAAAAAAAAAAAAAAAAAAAAAAAAAAAAAAAAAAAAAAAAAAAAAAAAAAAAAN4L7r3fxfTj9L7Sek915vupqY9GZpZmUklJlZYllRSZWGWsspZSUmVlkmpcyUmZqElMwWSajOVlkUnoDfp/OX7DXs/J9yROP0ELEjWSSyxLLIuSSyxLLIsskssS5siwkqxEsi5siiEJLKkKyubEKkssAgEsARCwQQqEsgqKIKgISwUEJQiBKsAAgqCxCoKgCAoAIIKgqCoKkNMjSCpDTNKyNSF0zSgIKgoBFqCgAJVAWICliLBaitMo0yNQVZQQqCoKgohYKhQRYWpVqCoKQqC3JdJQIBVgqCpSoFkXTNSpVAABagqUACKgqUEtqDSCgAFoUlAlAqoKKAWUAqKqVSKpUCgFgsFqVFhVAKAqCgBVIWFqVQFiKBYlBQixVEyolBVjNqWaDNCUMUJQxQmunl+L5PpxUvYSkWAAAAsSWW1CUSwUAABACkEAARVQQBFVBACwWChYAlEWQFsVJAAoIlEWKAABYEUQFgJqEWApJqEWADx/IM+j9R9nHg+FfU+ovyvWLL4wAAAAAAAAAAAAAAAAAAAAAAAAAAAAAAAAAAAAAAAAAAAAAAAAAAAAAAAAAAAAAAAAAAAAAAAAL34GvpPZ/EeZ5/r/VTxfL8328qm8zUrKrnKxIspKTM1EysSTUpnUskqzKmcrEysRLGUqzKxILPQ/V+k+4vz2Ty/YkTebJLmxNREuSSyxNSyLkksskssS5siyyEsiwQskssSyxEIsIohBCyEsKISpCwQirILESsjUiqgXIqCsioSoUhKgrIqCogKIKiLAslFyKhahLABRCkKQqCkioKgtxSs0AqIqFqCoLci3I0zVqCoKgqF1ITTJdIKAhagqUIi3JdMjSCoKiWoKilgqCpYrNLclqUBVgqDTNioWgqCoWwKgqCoNIW3NKhahKlUABYKhKhaCoLYqiCWrIKKAqUqKqUAAqKoqgAqKqC3NKgotAWCoKStIKIAWFoFgqVQlqChaiKAJRJbYAlWM2pZSItymtIzaSWozaM6Qloxenbjv2cu15b1dJbQAUBLACwAFgsqJC2pZAVCgAAAAEoggBKIAACKJYKgqAKABYqSCglBIogUBKSLFqAsAKgTQzUKlJNDKwAA8f1HvzzfE8fufU35XzryPHvzYGQAAAAAAAAAAAAAAAAAAAAAAAAAAAAAAAAAAAAAAAAAAAAAAAAAAAAAAAAAAAAAAAAAAAAAAAL7X1TPX7Lp8b7zzfe9rK4/UzNQkq5yssiwSkzKTKxIsqSrJLGZKskpMrEiy5SxJLGf/EAE8QAAEDAgEFCgoIBAQFBQEBAAEAAgMEEQUSITEycBMiQUJRUmBhcYAGEBQjM0NQgZGhFSBAU2JygpIworHRFjRjwSQ1RFSTZKOy0uFzg//aAAgBAQABPwHbBTG0luXYHBiNTDmy8ocjlBi8L/TNyOvSEx8crbxvDh1ItRai1EKysrK3fzYcl4OwVj3MN2OLT1KDFp2ZpbSD5qDEKafNlZDuRyyUWIsRCsrK3fzhOVENg9PWT0/o35uadCgxeN2admQeUaExzJW3jcHDqTmItRCIVlbv40p0t2ExyPidlRvLT1KDF3jNOzK6woZ4ageaeD1cKcxFqIVlbv4QnJlGwsEg3BsVT4rNHmm8435qCpgqR5t+fmnSnxotRCsiO/fGcpgOw2mxKaLev84zr0qCogqvRu33NOlPZZEIhW791Kd6W7DtGhU2Jys3s3nGfNRyRVAvC6/VwpzUQrK3fsgdkyjYg0lrsppII4QoMS4tSL/jGlDJkZlxuym8oRCsrd+yN2UwHYjFK+J2VG6xUFcx+aXeO5eBEIhW79dK7S3YnBUyQ6M7eQqGeOcb3W5CiER36o3ZLwdiguDmUFbxZv3LM4XbnCt3BeDbLC7KiHw2KwzPhO9ObkUM7JtGZ3IrK3fopnWfk8uxYZs4UFXxZv3LgzK3cC4NsozG6Bym35di8E7outvIo3tlbdiI7gJ0bZqZ29yeTYwx7mOymmxUFQJcxzPVu4AdG2aJ2TIDsagquLL+7uAHRtngdlR9mxqCcx5jnagQ5t25xt+OjbPTuyX25djcUronZvgo3tkbdu306NtDHZbAdjbHFjspqhmEo5Hcitt7OjbRTOzlvLscBINwoJxJvXa23s6DtoBsbhNOU242OwT5W9fp5VbbydG2mmdxfhsegn4snuO3k6DtpaclwKGcX2PQT23r9HLt4OjbVTPzZOx+CfJ3r9XbudG2phyXA7IIJsjeu1f6bdjoO2undduTybIIJsjeu1dup0ba2OyXgrTsggmyN67V26HRtsp3ZsnZDBNkb12rtzOg7bGnJdcIG4vshgmtvX6NuR0HbbTu4vw2RU81t4/3HbidB22g2NwmnKbcbIqebiP9x24HQdt1O7Pk7I4JsreO07bzoO29jspl9kcEuXvXa2246Dtvgdkuty7IxmUMgkb+LbadU7cInZTOsbI2ktdcKJ4kb18O2w6Dtwidkv2SMcWOuExwey4VttR0HbjA+4tybJInmN100hzbjbUdB24tOSboG4vskhk3N34VpFxtpOg7coHWOTslp5cg5LtXbSdB25xuym32S00vEd7ttB1Ttzjdku6tk1PLlDIdp2znQdukL82SeDZNBLujc+srbZTqnboDY3Cacpt9krSWm40qJ4lZfh4dsp0HbrC6xtwHZNG8xvuExwezKG2Q6p27ROym9Y2TQy7k7q4QsxFxo2xnQduzTkuugbi+yamm3M2dqnbGdU7d4XWNtk9LNxH+5EbYToO3iN2UOvZPSzZYyH6eBEbYDoO3hpyXXQNxfZPTzbq2x1wiNr50HbzE62bZO1xa7KbpChkEzL8PCERteOqdvUbsodeyeKR0b8pqY5srMpqI2unQdvQNjdA3F9k8Exhf+HhCFntDm6CiNrh0Hb3G6x6tlFLPuTrO1CsxFxoRG1s6Dt8idcW2UUlRkbx53n9EQrbWjqnb4MyacobKKOo9VJ+kohEbWTqnb6x2SdlNJUboMh+twdaIRG1g6p2/RO4DsoGbOFS1Ambku1x80QrbVzoKjnY/qPXt+Y7KHXsoaS1wc3MQqeYTs5HjSEQrbVjoPijmezsUdQx2nMdvgNjdA3F9lDHuY/KabEKCVs8dxrcIRG1Y6D9Rkj2apTKoHXFk0h2qb7emOyT1bKYpHRSB7VFI2ZmU33hEK21Q6D9Zri3QbJlW4a4umTRv0H47eY3cB2UwTOhflN94Ub2zMy2IhW2pnQf4LJ5GaHZuRMrG8cW7Ex7X6rgdu7HZQ69lMEzoZMoaOEJjmysymaERtTOg/wAO6ZVSs4crtTK1h1xkpj2P1HA/Wt9S3tO2zcZimnKGymnndA+40cITHNkYHs0FEK21E6P42hMq5m8a/amVzeO23YmSxSajwrKyt47fa7bUWOyTsqpqh0DuVh0hNLZGBzDcFW2onQfsTJ5WarymYg4a7AUythdpOT2ppa/VcD2KysrKyt4reO317fwLbVo3WzHZVTVDoH8rDpCaWvYHMNwURtQOj7KDZMq52aH/ABTMRPHYD2JldA7SS3tTXsfqPaferKysrKysrKysrKyt9hsrKyttMjdfMdlVNUOgfysOkJrmyMDmG4KI2nnR9qZPKzVkcmYjMNOS5MxNvHj+CZW07uPbtCa9j9R7XdhVlZWVlZWVlZWVlZWVlZWVlZW+pZW8dlZW/h28VlZW+pZWVtm7HZQ2VU9Q+B2bV4QmPbKzLZoRCI2mnR9vZUzM1ZXJmJTjTkuTcUHGi+BTcRpjzm9oTamndolahY6DdWVlZWVlZWVlZWVlZWVlZWVlZWVlZWVvHZWVlZWVlb69vqWVv4FtlwNimnKGyqnndA+40cITHtlZlMNwrbTToPsQEjQbJtXUN0Su/qmYnUDTku7Qm4tz4fgU3FIDrNeE2upXes+SbNC7VlYferKysrKysrKysrKysrKysrK3it9SysrKysrKysrKysrK38OysrK2ywGxQN9lUEzoH5TfeFDKyZmUz4K20w6D7La9zdVxHYm1lS3RM73lNxSpHC13aE3F38aJqbi7ONC4e9NxSmPPHuTa6kPrh802aF2rKw/qWnQrKysrKysrKysrKysrKysrKysrKysrKysrKysreK3it4rKyt9eytspaclDPsqhlfC/KYqeZs7LjTwhEeK20k6D7TBI0GybVVDdEz/im4lVt9b8Qm4vUDgYfcm40eNB/Mm4xDwxvTcUpDxy3tam1tK/ROz35k2SN+rIw9hVlZWVlZWVlZWVlZWVlZWVlZWVvqW+w22TNdZadlUb3RvymGxCpqls7eR/CFbaUdB9uNke3VeR2FCtqh69/wAU3FKwesv+kJmMz8ZjCm43z4Pg5Nxqn4zHhNxSjPrLdrSm1dK718fxTXMfqODuwqysrKysrKysrKysrKysrKysrK3isrKytsua62ytrixwc02IVJWNm3j8z/6q20k6D0FZPMzUle3scmYjVs9e7350zGKsach3a1Mxx/Hgaew2TMbh48Tx2Z0zFqN3HLe1qbWUj9FRH7zZNLXargexWVlZWVlZWVlZWVlZW+pZW2WtdbZZSV3EnP6vFbaOdB6GA20JlXUs1J5B+pMxasb63K7WpmOTceJhTMdi48Dh2G6Zi1E7jlva1MqqaTUnj+KtcXCsrKysrKysrKysrKyt47K2yhrrLTsrpKwxbyTOz+iBDm3abgq20Y6D0TZI9hux7m9hTMSrGaJ3e/OmY5UjXYxyZj0frIHDsN1Hi1E/1hZ+YKOeCX0czHdjlkrJVlZWVlZWVlZW8VlZW2TNNkDcbK6WpdA7lZwtUUjJmZTDdW2inR0ZiqZ4fRzPb2FR4zWM0ua/8zUzH/vYP2uUWMUT9L3M/MFFNDN6KVjuwrJVlZWVlZWVvFZW2TA2QN9lcUr4X5TCqaqZOLaH8it47bQToPR6KvqotSd/YTdRY7UN9Kxj/koccpX+la+P5hQ1NPP6KZjurhWSrKysrKytsnGZNdfZWCQcypK/K3k+nneK3ittAOjpFDX1UHo53Dq0qHH5R6eFr/y5lBi1HNx9zP403Je3KY4OHKFZWVlZWVtkzXX2WUla6Hev3zP6JjmyMDmG7TtCOjpLFNLC68T3MPUVT43Ux+lyZR81T4zSTZn3id+LQmlr25THBzeUKysrKytsla/l2WQTvgddh7QqeojqG73TwtVtoHB0ohnlgdeGRzD1FU+PTNzVDBJ1jMVTYhSVOpJZ3NdmKyVZWVtkrXW2WNc5jsppsVS17ZN5NvXcvAfFbZ9wdK6XE6qm1H5Tea/OFS43Ty5p/Mu+SGS9ocwhzToIVlZWVtkYNkDfZZSVzot7Jvmf0Ub2ysymG4Vu5VT1c9MfMyFvUqTHY372qbkHnDQmuZIzKY4OaeEKysrbIwbJrr7LIJ3wPymH3Klq2VA5r+b3LKepmpn5UMhaqLG4pN5VebfzuBZnC7TcHhCsrbJGv5dlgNtCpMQ4k/7lpzjuWUdfPRnzTt5zDoVDicFZvdSXmn/ZEK2yRrrLTsspax9Pm1mcihmjnbeM36lbuWUGMSw7yo85Hy8IUMsVRFlwuDmq2yQGyDr7LGPdG7KY7JKpMQZJvZt6/l4D3LaWqmpZMuF1urgKoMRirRk6kvN/siNkrX8uy2kr3wb12/j5ORRSxzMyo3XVu5WCWm4NiFhmLiTzNWbP4H8qI2StdZDPssilfE/KjdYqkr2TbyTeP/r9W3cowrFcjJgqjvOK/kWkXGyUGyDr7LaTEHw72Tfs+YUcjJmZUbrjuWYTifk3mZ/Q/wDxWYi4zg7Jmv5dlsMz4X5UbrKlxGObeybx/wAj3LMJxPybzM/of/isxFxnB2TNdZA32W0lfJDvX79n9FBPHOzKjd7u5Xg+J7lamn1OK7kRGyYZk119lrHujdlMcWnqVLibX72fenncC09yrBcSvk0s+niORGydr+XZdS1stNo3zOaVTVUVSN4d9zT3KsIxDyuPcpfTN+YRGydrrIG+y0EtN2mxHCqXFOLU/vCY5r25TDcHhCt3J4pHRStkYbOboVBVtrabLGsMz28iOyfQmuvsugnkgflROsqXEopt7JvH/I9yihq30dSJG6OMOUKKRk8LZYzdrtCOyhr+XZfS18sG912chVNVRVI82c/NOnuT4LX+TTblL6F/yKI2UtdZadlzSWm7TYjhCpMVI3tTnHOCjeyVmXG7Kbyj6tu5DgVfu0Xk0p37NXrCOykGyBB2XwTyQPyonWVLikcu9m82/l4PFbuRxSOhlbIw2c3QVQ1TaylErdPGHIdlbXX2YUtdNTapuzmlUtfDUZtR/NPit3IsLrTRVN/VuzPQs5oc03B0bK2v5dmNLic0G9f5xnWqarhqR5t2fmnT4rdyHAK6/wDwkv6P7I7K2utp2YgkG4NiqTFns3s+/by8KhminZlRPDu5Cx7o3h7DZzc4Kw+rbW0gk4+hw69ljXW2ZRyPjflRuLTyhUmL8WqH6wmPZKzKjcHN5QrK2xw2AudgWF1poqrK9W7M9ZnNDm5wc42WNdZadmUM0kD8qJ5aVSYwHb2pGT+IJjmvblMcHN5Rsae9kbbvcGjrU+KtGaBuV1uVTUSztO6PJ6uDYH4PV2UzySTSNT+yOywGyGfZnBUS07rxPLVS4wx29qW5J5w0JjmvblMcHNPCNi09TDB6R4vycKnxV5zQNyes6U975HZT3Fx6/E7VOwON7o5GvZmc03CoaptZSNmbp0OHIdloNkM+zSColgdeJ5aqTGGP3tTvDzuBNLXtymkEHhCtsRnxGCLQct34VPiM8uYHIb+H6rtU7BMGrvI6vf8AopMzv77LmmyBvs1p6mamdeF5HVwKlxiN+9qBubuXgTXNe3KY4OHKNhr3tjblPcGjlKnxWNuaFuWeU6FPVzT6783INH13ap2C4BXbvB5PIfOR6Pyo7LWmxQzjZtBUS07sqF5aqXGhq1TP1NUUkczMqJ4cOrYTPVQQekeL8nCp8Wec0DMnrKkkfK7KkcXHr/gu1T2bBaaZ9POyaPWYVTTsqqZkzNDvkjstabHZxHK+J2VG8sPUVTY04b2pZlfiaoKiGoF4ZA7qVtgZIaLuNh1qfFII8zPOHq0KfEaibNlZDeRv8R2qezYNgFd5PPuEno5fkUdlzXW2ctc5jsppLXDQQqXGZmZpxujfmqasgqvRPz806Vbp/NUQweleB1cKnxjggZ73KWeWY+deXfxnah7Ng+CV3llJkv8ATR6evrR2XMdwHZ0DY5lTYtUw5n+db+LT8VTYrTT5i7c3cjv79OyQBc5gp8Tp4tU7o78KnxOol1Tubfw/YXap2D0NU+jqmzM4NI5Qo5GTRNljOUxwuNl7HcGzynrJ6b0UhtzeBU2NsdmqWZHW3QopY5m3ie146um09bTwa8mfmjOVPjDtEDMnrcpZ5Zj515d9jdqHs2EeDtfkSeSSneP1O1EbL2nKGz2OR8b8qN5a7lCpsamZmnbunXoKpq+mqdSSzua7MemMs0UIvK8N7VPjDB6BmV1lT11RPrPs3mtzfZnah7NhAJBuNKwiu8upN96ZmZ/90dlwNitI2f02JVVPx8tvI9U+NQSemG5O+ITHskblRuDm8o+3WVlboW5zWNu5wA5Sp8Vp4szPOO6tCnxWpl1DubepElxu43PX9odqnYTh1Y+iq2yt0cYcoTHtlibJGbtcLgo7LmOsdoMUskTsqJ5YeoqnxuZnp27p16CqfEqWfRJku5H5vHbpG5zWNu9waOUqbFaaLVJkP4VNi87/AEYEY+JUkskpvI8uPWftbtU7CvBzEMh/kcp3r9TtRCOy5huLbQ4K6pp/Rym3Ic4UGO/9xF+pigrKeo9FK0nk4ekD3sjbeRwaOsqbFqZmpeQ9Smxid/owI/mVJK+U3ke5x6z9udqHs2F4NX+XUu/9MzX6+tHZcDYrSL7RafE6uDRJljkfnUGOxO9PGWdYzqGpgn9DK13RqWqgh9JK0HkU2NQt9Exz/kpsVqpNDgwfhTnuebvcXHlPsF2oezYXRVT6OqbNHwaRyhQTR1MDZojdjhsvjOe20cZjcKDFKuH1mWOR+dQY6w+niLetqhq6ef0UzXdXD0TfIyMXke1o6zZS4rSM0OLz+FS42/1MQb+bOpq2pm15ndgzexXah7NhmAYj5NPuEp8zJ/KURsvabt2lQYjVwakzrcjs6gx77+H3sUGJUk+rMAeR2ZaRcdC3yxx68jW9pspcVpGccv8AyhS4471MI/UpcSq5PXEflzIkk3JufZDtQ9mw3AMS8oi8lmPnWavWEQjstYbHabDUTQ+ilc3sKhxyqZ6QMk+Shxymf6Vro/moamCf0UrHe/2Zb7O97GC73Bo6yn4jRs0ztPZnUmNwj0cb3/JSY1UO1GsZ81LXVUuvO/3ZlpOf2Y7UPZsNie6KRr2Gzmm4KwuubX0mX6xuZ7UdlzDdu1CHEKuHUnd786hx6dvpYmP+Sixukfr5cfuUVRBN6KVjuw+2XvYzXe1vaU/EKNmmdnuzp+NUjdGW7san49zIPi5PxmrdoyGdgUlbVSa87/jZEkm5N/aLtQ9mw6grH0VU2Zn6hyhQTR1MDZojdjtlzDZ21SKtqotSd/xuoscqma+Q/wByix+I+lhe3szqLE6KX14H5syY9jxdjg4dR9mvkjZrva3tKdX0jP8AqGe43T8Zo26HOd2NT8ei4kLz25k/HZuJEwdudPxatd63J7Gp9VUP155D+r2w7UPZsPwTEvIZ8iT0D9PV1rM4XBuDoI2XMN27VwSM4Nio6+rj1J3+83UeOVbdfIf7lHj7fWwH9JTMao3aS9na1Mr6R+rUM95smua4Xa4Hs+3aNKdU07daeMdrwnYlRN9e33Z07GaMaHPd2NTsdg4sUidj7uLTj9ydjdWeY3sCdida71592ZPnmfrzPd2u9vu1D2bEMAxXcf8AhKl3muI7kRGy1hs7a60lpu02KZW1TNWok/cmYxXN9bftaEzHqkazI3JmP8+m+D03HqfjRS/JNxqiPC8fpTcVoXev+RTa+kd/1MfvdZNqIHDezRkfmCEsZNhI34/wHOa3WcB2rdovvGfFeWUn/cw/vCOJ0QH+YanYxQj1hd+ko47Sc2U+5HH4+CB3xRx88Wm/nTseqOLFF80carDwsH6U7FK13rz8k6rqH608p/WUSXG7jc9fQd2oexOjY7WaD7k6ihPAR2J2HjiP+KdQSjRYp1NM3TGVa2nYXgGLbr/wlU7f8R3L1IjZa03btobI9o3r3DsK3aX7x/xW7S/eP+K3aX7x/wAVu0v3j/iiSTcm56KO1D2fWIB0i6dTwu0xtRoIDyjsKOGjiyfJOw6Xgc0o0VQOJ8E6CVumN3wVtguBYt5V/wANUnzw1Xc5EK2yuM8HdBdqH+KQDpF0aeF2mJvwRoac8T5o4bDyuCOFt4Jfkjhb+CRqOGz/AIT70aGpHq/mvJZx6l/wRjeNLSPd08aS1wINiOFYNjLarJgqs0/AeeiFbZUMxv3QXah7Ps5a12kA9q3CE6YmH9K8jpz6lqOH0v3fzK+jKf8AF8UcKh4r3hHCG8Ex+COEHizfJHCJeCRiOFVA5h96OGVXMB/Ujh1UPVfMLyKp+5cvJaj7iT9q3KTmO+HS/BMa3ceT1b/O8V54yIVtlTDve6A7UPZ7HLGE3LGn3IwQnTEw/pCNJTO9Sz4I0FKfUhfRlJ91/MV9FUv4vivoem50nxC+ho/vXL6FH3/8iOCu4Jh8EcFm4JGI4PU8rD719E1fNb+5fRdZ91/MF5BV/cOXklQPUSftRje3Swj3dHsHx3ItBXHecEvJ2oWc0FpuDoIVtlMenugO1D2e2HNa7WaD2o00B0wxn9IXkNL9wxfRVH91/MUcHpTzx707BIOLI8I4EOCo/kRwObglYnYPVjitd2OTsOq2+od7s6dTzs1oXjtb0UwnGZKHzcvnIOTm9igniqoRLA/LYVbZQMx7oDtQ9nQNzWu1mg9qdR0z9MEf7U7C6J3qfgSjgtIfvB70cBZwTn9qdgU/FkYU/Ca1vqr9hT6SoZrwPH6VboZRVs9FNukDu0cBWGYrBXttqTcxW2UM1e5+7UPZ0LfGyTXY13aLp+G0b9MDfdmT8DpjqPe1PwF/q52ntFlJhFYziZf5SpIZYvSRub2joQ1xa4OaSCOELC/CD1Vf/wCVAh7Q5pBadBGyePh7n7tQ9nRGSipZdeBnwUmCUrtTLYpMBf6qZp7cykwqsj9TlflzpzXNNnNIPX0Fw7FaigO838XMKoMRp69nmXb/AIWHSrK2yRmt3P3ah7Oir2MkFnsDh1i6lwmjl4mR+VS4CfUzfvUuF1kXqS78udOaWmzhboFG90bw+Nxa4aCFh3hHxK8f/wCjf91G9k0YfE8PYeEK2yMae5+7UPZ0ZfGyQWkY135hdT4PSS6oMZ/Cp8DnZ6F7ZPkVNTzQeljc3tHQGirqiiflwPtyt4CsOx2nq95N5mb5FWVu/A7UPRwgEWOdT4VRzeryDyszKfAXj0Eod+ZT0dTB6WFzRy8HQCgxqqo97lbrFzHqgxWlrszHZEnMcrK3jtsdbqjufO1D0gqMMpJ9MeQeVmZT4FM30Dw/qOYqaCWB2TNG5h6/b+H49U029n8/H16fiqLEaWu9BJv+Y7MVZW2PM1e587UPZ0iexr25L2hzeQhVOCU8meHzR+IVThVVBnyMtvKz28CQbg2IVDj9XT5pvPs/Fp+KocUpK70T7P5jtKsrbHI9B7nztQ9nSWqw+mqvSMs7nNzFVWBzx54Duo+BT2OY4te0tI4D7eoscrKXel27R8j/AO6osdo6rM87hJyP/usxFxnBVlb25bo7FpPc+dqHs6Tz00NSzJmYHKqwF431K/K/C7SpYnxPyJGFruQ+3qPEaqi9BLveYdCo/CWF+asZuZ5zdCgnhqGZUErXj8J8VlbYtHrdz52oezpTNBFUMyZmB4VZgR1qR1/wOT2PjfkyNLXch9vRyPiflRvcxw4Wmyo/COqizTgTt+BVLjVBU+t3J3JJm8dvtNlZWVlZW8dv4FulbdYdz52oezpXU0sNUzJmZlf7KtwWaHfQedZycKIsbH2/S19VSegmc0cnB8FSeEx0VkPvjVLidFVeinbfmuzFW8Vlb6llb+PbxW+w2VlZW70jtQ9nS2sw6CrBym5L+eFW4dPRnfDKj546A02I1lL6Gd4A4ukKn8J5W/5mBr+tmZU+N0E/rdzP+pmTS17cpjg5p4R47K317K3isrewbdIR3PXah7OlxAcLEXBVfgrH3fS7x3M4FLE+GQslaWuHAegUcskRvFI5h/CbKHHMQi9dl/nF1B4UO9fTD9BUGP0Eus58X52qOtpJfR1MR/WrK31LKyt9e38GysrK3isreK3it/BsrfVt0cZqjueu1D2dMKmlhqo8mZt+Q8IVfhk1HvteLndBop5ofRSvZ+V1lFjOIRaKl3v3yi8JaxuuyJ6Z4Uc+k/a9M8JqTjwzD4JmP4c71pb2sKZidA/RVxe91k2qpn6lRE7seE0teLscHDqVv4dvFZWVlbx2/gWVlZWVlb61ujrNXueu1D2dMdIsViOCh15KTTzP7JzSxxa4EEcB6GieYCwleB+ZfSFb/wB5P/5Cvpav/wC6emY1iLP+pPvAKGPYl9/f9DV/iKv5WfsX+Iq/lZ+xf4mrfuoPgf7r/E1b91B8D/dDwmq+GGD5r/E83/bMX+J5v+2Ym+FD+PSt/cv8U/8Aov8A3f8A8X+Kf/Rf+7/+L/FP/ov/AHf/AMQ8J4uNSv8A3L/E8H/bPX+J4PuHpvhNSceGb5L/ABLRfdz/AAH903wjoTwTN7Wr/ENByv8A2JuO4cfX5P6Cm41hzv8Aqf5SvpWg/wC6YvLqL/u4P/IFu0P3rP3Kyt9WysrK31bfWt0Tj4e567UPZ0zr8NirBfUl56qaaWllyJm2/wB+lAJBuDYplXUMzsqJW9jym4pXNH+al+Kbj2Ij12V+gJnhJWDXZE5M8Jz6yl+D0zwkpDrxStUeNYc/19vzNKjq6WX0dRE7sePHZWVvqW8duicenueu1D2dNKiniqYtzmbcf0Vfh8tE/Pvo+B/TCOeaH0Ur2fldZRY1iEfr8r8wuovCWYemgY/s3qh8IqN/pGvjUOIUc/o6hnxsrKyt9a3RFmt3PXah7OmsjGSxuZI3Ka7SCsUwt1L52LfQ/wDx6aQVdRB6Gd7OoFQeEVYz0uRL8lB4RUr/AEzHxfMKCqp6n0EzH9QOdWVvq26Ht1u567UPZ02IBBBzgrFcK3Dz1N6PjN5vTYEg3GkKnxiug9dljkfnVN4SRn/MwlvWxU9ZS1XoJmv6uH4KysrfUt3iXah7OnGMYXuXn6Zvm+M3k6c0uL1tNoly28j86pvCOB+apiMfWM4UFRBUtvBK1/YrK31LdCxo7njtQ9nTnF8L3Lz9OPN8ZvJ06a5zHZTSQRwhUuPVkPpPPN/Fp+Kpcdo58z/Mv/Ho+KBDm5TSCDoIVlbxWVuhLdXueO1D2dOsXw3yV+6xDzJ+XTynqp6Z14JXMVJ4RnRVxfqYqaspqseYla7q4fgreO3Qhmr3PH6h7OnT2NkY5jxdrhYhYnQOops2eJ2qenoJBuNKpMdq4PSHdmfi0/FUmM0dTmLtyfyP/v4reK3QZnD3PHah7OndTAypgdFJoPyVXTPpZ3RScHz6f0mI1VJ6GXe805wqPwggkzVTdyPLpCY9krMuNwc08IVvFboIzT3PHah7OnmJ0QrYLesbqlOaWOLXCxGY7AKepmpn5cEhYVR+EXFrGfrYoJ4almXBIHjqVvFboE3W7njtQ9nT3HqH/qoh+f8AvsCilkhflxPcx3K02VF4QvZvatmWOc3SqWrp6tl4JA7q4QreK3QAae547UPZ09IBBBzgrFKLyOpzejdq7A2Pcxwcxxa4aCFRY/LHvKpu6t53GVJW01Y3zMmfm8KsrK3d6fqO7On2IUorKR0fG0tPWnNLHFrhZwzEbBGuLXXabEcIVFj08W9qfPM5eMqStp6xvmH3PN4VZW9vDR3O36juzp/j9H/1bOHM/YMx7mODmOLXDQQqLH5Wb2qburecNZUtXBVtvBIHdXCFZW9uN1e52/UPZ0/kjbLE6N+q4WKqoHU1S+J/FOweOR8T8uNxa4cIVFj727yrbljnjSoJ4almXBIHjqVvbbNHc7fqO7NgGPUm6weUM1o9PZsJhlkgky4XljhwhUOP8Ssb+tv9lHJHMzLieHt5QrK3thnc7dqHs2AEBzS05wdKxGm8krHx8XS3s2FU1VNSvy4Hln+6ocdil3lV5t/O4qFnNymm4PCPFb2szT3O36juzYDjtLu9JurdeL+mwyjr6ijPmX5uadCocZp6rev80/8AFoVvFb2o3T3O36juzYDpzFYjTeS1j4+Lpb2bDaHF6mkzE7rHzXKjxCnrfRO3/MdpVlb2mNPc7fqO7NgWP026Uwnbpj09mw4GxuFQ47LFvKrzrOXhVPPDUx5cDw4f0Vlbu2P1HdmwJ7GyRuY7O1wsVUwup6l8TtLTsPhmkgky4XljupUGOtfvKzennhNLXtDmODmnhCt7R4O50/UPZsD8I6fUqR+V2xGjrp6N3mX5uadCocWgq967zUvIVb2gNHc6fqO7NgdbB5TRyxcozdqIsbHYlQYxPTbyTzsXXpCpauCrZeF9/wAPCFb2c3R3On6juzYJjVPuFe4jVk32xON7o3h7HFrhoIVBjvErf/IExzJGZUbg5p4R7Nb3On6juzYJj8G6UQk+6OxWkrJ6R94X25W8BVDi8FVvH+al69Ct7LHc6fqHs2CSxtlifG7Q4WUjDHK5jtLTY7FqDGJ6azH+di69KpauCrZeF9+rhHsoae50/UPZsFx6Hc6/L+8F9i8cj4nh8bi1w4QqDHb7ys/eE1zXtDmODmnhHdifqO7NgvhBDl0TZfu3bGaOuno3eadveFh0FUOKQVe91JeafFbuvv1HdmwWpi3emki5zURY2OxqgxqWDeVHnWcvCoJ4qmPLheHD+nsYaO5y/Ud2bBsUi3HEZm9d/jsbhmlgky4XljupUGNRy7yq82/ncHsUdzl+o7s2DeEcXnopecLbHaHEp6PMN/HzCqKugrG+bdv+Fh0q3sJvc5fqO7Ng2OxbphpdzDfY81xY4OaSCOEKgxy28rP3pj2SsD43BzTwj2CNPc5fqO7Ng1THutJLHzmkbIKSsnpH3hf2t4CqDFYaveO83LyHh7rL9R3ZsHrI9yrJo+Rx2Q0GMSwbyfzsfzCp6iKpjy4X5Q/p3V36juzYMFjzMnEyee0HZFDNJBJlxPLXdSoMaZLvKreP53AtIuPto0dzh+o7s2D+EjN/BJ1EbJKHEp6TNrx8wqjroKxvm3b/AIWHSrfax3OH6juzYP4QMvQNdzX7JWuLHBzSQRwhUGN23lZ+9MeyVgfG4OaeEfam9zh+o7s2DBYu3Lwqb4/PZPSVk1I+8Lu1vAVQ4rBVb1/m5eQ8P2kae5w/Ud2bBgqtuXRzN5WHZTQ4xLBvJvOx/MKnqIqlmXC/K/27p79R3ZsH05iiLOIOymKV8MmXE4tcOEKhxpkm8qt47ncC0i4+zcHc3fqO7Ng4VU3Iq5m8jzsrosQnpNU5UfMKo6+CsG8Nn8LD9lGjubv1HdmwcLExbEp/z7LGktN2mxVDjTmbyr3zefwqORkzA+Nwc08I+xt7m79R3ZsGCCxnNis3u/psupqqalflQut1cBVFi0M+9l83J8j9iGnubv1HdmwcLHRbFH9YGzChxSal3p85HzTwKlq4atvmnZ+adI7o79R3ZsHCx7/mR7BsxY5zHhzCWuHCFQ41xKv94THNkZlMcHNPCO6K/Ud2bBwse/5kewbM6WrmpX3hfbq4CqLFIanev83LycvdEfqO7Ng4WPf8yPYNmtFis1PvX+cj69KpqqGqbeF9+rhHdCfqO7Ng4WPf8y9w2bMe6N2Uxxa7lCosa4lX+8Jj2yMD2ODmnhHdAfqO7Ng4WPf8x9w2cU1VNSvvC+3VwFUeLQz72bzb/l3P36juzYKPEFj3/MfcNnVFiU9LvdePmlUlbBVjeO3/ADTp7nr9R3ZsHCxr/mkvu/ps7BINwbEKjxh7N5U79vO4VDNHOzLieHD6x223A0rLYOMPit1j57fivKIueF5TDz15XFyleWRfiXlsfI5eXN5hRrhwM+a8u/0/mvLjwMXlzuYF5a/mheWyc1q8tk5rV5bJzWryyXq+C8sl6vgvLJer4LyyXq+C8sl6l5ZL1fBeWS9S8sl6l5bJzWry2TmtXlsnNavLXcwLy53MCFdyx/NeXf6fzXlreYUK1nC0ryyLkcvK4uU/BeVQ875LyiHnoTRnjt+Ky2HjD4rTo9gP1HdmwcLFjlYnN27PYZpIH5cT8kqjxhj97U7x3O4ECHNBabg8I+odsOWznD4rdohxwvKoed8l5ZF+JeWt5hXl3Iz5ry1/NC8sl6l5VNzlu8vPK3WQ8d3xWUTpJ9lZTuUrdpee74oVMw468rm5fkhWycjUK7lZ80K5vCwryyLrQqYTx0JYzx2/FAg6D9lfqO7Ng4WIG+IVH5zs/payald5p2bmnQqTFYJ80nmn/LxnavcDSUZohx2/FGpiHGRrI+Ry8tHM+a8tfzQjVy9Q9yNRKeOjI86Xu+KznoCJXjQ93xQqZhx0K2XqKFeeFiFczhaUKuE8a3uQmjOh7fihn0fxX6juzYOFMcqd55XHaDSYjPTZr5bOa5UlfBVZmnJfzT4jtOLgNJARmiHHCNVEOElGtbwNKNaeBgRq5eoI1Ep46L3nS4/HokCQhPKOOfihWTDhB9yFceMwIV0fCCE2qhPHQe12q4H679R3ZsHLslpdyC+0SjxaaHey+cZ81DUxVLcqF1+Xq2jl7BpcPijURDjI1cfACjW8jPmjVydQRqJTx0XvOlxPv6Qtlkboe5NrJhw37U2vPGZ8E2tiOm4TZ4naHjxP1HdmwesdkUU5/AdouCPtO9nOar7Py5o0uARqIhx0auPgBKNbyMRq5DyBGeU8coucdJJ6Wtc5uqSEKma1sv47BgsWdk4ZL12Hz2i0L9zrYndfjvs3MsY0vCNVEOG/uRrBwMRrH8ACNTKeMi950uJ9+3oILHX2oQ3nP2jQv3SBj+c0H6l9lxIGk2RniHHCNXGOUo1nIxGrkPIEZ5Txyrk9wELwgf6Bnado2DyZdDk8w22WFwGk2RniHHRq4+QlGs5GI1Up5B7kZZDxz3CAsddeutzWDaNgclp5I+cL/wAC+x4kDSbIzxDjo1bOAFGsPAxGqlPDZGR50vPcOCxN+XiM/U63wzbRqGTcq2J3Xb+FfYsSBpICM8Q4yNWzgBRrDwMCNTIeGyMjzpee4kPFcDOdAT3ZTy48J2j00m7U0cnOb/DvsOJA0myM8Q46NWzgBKNYeBgRqZDw2RkedLj3GB4q1+50M7vw2+ObaRgkmVRlnMP8W+wcva3S4BGpiHDdGrHFajVSHRYIzSHS89x4eLGn5NDk8520jBJcisyOeP499gBc0aSAnVMY4bo1fNYjVSHkCMj3aXHuS48/fws6sraRBJuU7JOaboZxccP2C6v04zDSUZ4xxkatvA0lGqedFgjLIdLj3KsVfl4hJ+He7ScMl3Wgj5W70/Y8rpk57G6XBGpjGi5RqzxWgIzyHjIknT3LAr2znQpHF8jnnS432k4BL6WH9Q+y5SuOlbpo28b4J1U3itRqZDosE573aXHuYhV79zoJj1W+O0rDpdxronddj9nvZZfKtPSMua3WNkaiMcN0avmt+KM8h4USTpN+5qFjb/MRx851/htLo5t3pI5OEjP9pDyg8dHTIxulwRqmcAJRqncAATpZHaXHud4xJl1uTzG22l4BL5uSHk3w+16FlnhQeOipIGlGeMcPwTqocVqNRIepFznaST3PgqiTdp3yc5xO0vC5txr2HgdvT9uvZB54UHjocZGDS4I1LBozo1R4GhGaQ8b4d0OtfudDK7qt8dpgNjmVNLu9NHLzh7BDyhIOFAg9BS4DSQEZ4xw3RquRqNRIepFznaXE90fGpPMxxcpytpuATXifAeLnHsTKcOFCTlCD2n26XAaTZGeMcN0ankajUPPIEZHnS490zFZMuucOBm96ONY52q0nsCbRVTtFPJ+1Nwqud6j5hfQlZyM+KbgdWfu2/qX0DVfeQ/EpuAT8aWNfQEv37F/h+X79iOAT8EzF9A1fPi+JTsFrh6oO/UE7Dqxv/TP9wTmPYd+0t7R0kwybcK+N3Ad6fZAe7lQl5QhI1Ag6D7TMjBxgjUM6yjU8jUZ3nqRe86XHuoFwYwuOhounuL3lx0k36Kshkk9HG5/YLqPC6x/qbfmKZgU/HlYEzAYuPO49gsmYNRN0tc/tcm0FI3/p2fBNhiZbJiYLcjf4xsRY5wpKGkl16dnuFlNgNK/0ZfH81NgFQ30T2P8AkVPR1FP6aFzevg6Q0E3lFFHJw2z9vsvKcOFbq5bqOELdG8quDw+x8po4wRmjHCjUN5CvKfwrd39SMjzxj3VsUkyKF34zboiAXGwFyosNq5PUkfmzKLA5T6WVrezOosGpWa+W/tKjpKaPUgZ8PtU+F0c+tCGnlZmVVgD256V+X+F2lTQSwOyZo3MPX0e8Hp9eA/mHtC5GgrdHcq3Urdupbq3rW6M5VlN5w+z3HKstnOC3ZnKt3Z1ryj8K8oPIFu70ZXnjK5Ok91zGZLzMj5g/r0Na0uNmgk9Shwurl9XkD8aiwNvrpv2qLC6SP1WV+bOmMZGLRta0cgFvYD2MkbkyNDm8hF1WYDFJvqV25O5OBVdDUUh89Hm53B0coZ/J6yOTgBz9nti55VlO5xW6P5Vur+Vbq5bs7qW7O5At2PIt2PIt2PIt2PIt3PIt3PIt2d1LdncgW7PW6v5Vuj+cst3OPxVzynuyhVMu7VD5OcehUNLPN6KJzlDgk7vSvaz5qHCKWPXypO1RxxxC0bGsHUPYxAc3JcLg8BVdgUUu/pfNv5vFVTSzUr8ieMsPRvCJ93oGc5m9PevrpNyopDwnej39CIKKon9HEbcp0KDBPv5fcxQ0NNDqRC/Kc/syWKOeMxzMD2HgKxDAnx7+j37OZwoixsdPRnAZ9zrNy4snevxiT0cX6j0Fgoqif0cRtynMFBgn38vuYoKGmg1IhflOf2jX4XBW59SXnhVlHPRy5E7ew8B6MMcWPa9ulpuFBK2eBkrdDxfvWjPmVZJu1XI8aL5uzoFFDLMbRMLuxQYNI7PO/I6hpUFDTQakd3c52c+1Zoo54jHMwPYeBYrg76TzsG/g+bejHg9PlQPgPEzjs/jHvP1Um5Ukj+G1h7+gAF1BhdTNpbuY/GoMIp4/SedPyTWtY2zAGjkHtW6HjxXBMvKnotbhj/siC0kOFiODoth1R5LWsk4uh3Z3rcYlzRw/qP8At7ehp5ZzaJhcqfBuGof+lqhpoYB5pgHs2/8AGHixXCGVo3SLeT8vOUsb4ZHRytLXDSD0Wwao8ooG312b096sKrl3ape/gvm7PblPh9RPnDMlvK5U+EwR55fOO+SaA1tmgADgHtG/1r+K/jCHiBWJ4dHXw82Vuq9VVPLSzmKZtnDorgVRuNdkHVlze/g71dXJuVJI7h1R7/bTWlzrNBJ5AqfCJn55vNj5qnoKeDVZd3K72jf611dX8d0CgUCggggq+hhr4ciUb4ar+FqrKSWjnMUw7DyjooDY3CoZ/KqKOXhIz9veqxeTPHFyDKPtiON8jsmNpcepU2DuOeofbqChgigHmmBvX7Uurq/1bq6v4wUCgUECggVXUUVdBucuniu5qrKSWjnMUwz8B5eing5UWlfTnj529vepHWbDhVTLu1Q+TnH2tDBLObRMLlTYONNQ79LVHGyJmTG0NHV7bur+K/iur+IFXQKBQKCBVdRRV8G5y6eK7mqspJaKcxTDPwHl6JwyOhmZIzS03CglbPAyVmq4X71FdLuVE/lfvB/v7Vgppag2iZfrVNhEbM85yzycCY1rG5LAAOQdALq6v4gUCroFAoFAoFArEaGOvptzfmcNR3IqqmlpJzDM2zh0T8HKnXpnfmb3qMWkvO2L7sfM+04KaWoNomX61TYTGzPOcs8nAmgNFmgAcg9v38V/qXV0CgUCgUCgUCgUCsSoI6+myHekGo7kU8ElPM6KZuS9vRKmmdT1DJmaWlRPbLE2Rmq4XHemuGgudqtFypHmSRz3aXG59owU0tQbRMv1qmwmNmec5Z5OBNAa2zQABwDoLdX8V1dAoFAoFAoFAoFArFsOZiEHJO3UcpYnwyujlbkvbpB6JeDlXlwupX6WZ29nemxOXIpcjhkPyHtCGGSZ+TG0uKpsJY3POco8gTQGizRYcg6EXV1dXQKBQKBQKBQKBQKBWNYUK6LdYv8AMNH7kQWuIcLEcHRGiqDS1ccw4pz9ia4PYHtN2uFwfsB7yuJS7pVkcDN6PZ0bHyOyWNLj1KlwnjVJ/SFGxkbMmNoaOroRdX8d1dXQKBQKBQKBQKBQKBWPYT5T/wAVT+lGs3ndEvBys3SE0r9LNXs70ksm4wvk5ozdvs1rS51mi55AqXCnu30+8HJwqGGOBuTE3J6GX8V/FdXQKBQKBQKBQKBTSgVj+E6aylb/AP1b/v0RpKh1LVMmbxSo3tlibIw3a4XHejxWTeMi5d8f9vZlLhss2+f5tip6WKnHm25+dw9D7+K6ugVdAoFAoFAoFAoFAoLHsJ8lf5TTt8wdI5h6I+DVXdjqR/Bvmd6IKql3aoe/gOj2VTUctTqDe84qloIafPrv5x6E3V1fx3V/qXV1dXQKBQKBQKaU0ppTSmlFrZGFjwHNdpBWNYW6gnuz0D9Tq6uiFNM+nqGTR6zSoJWzwMlZqvF+9DWyblSPPC7ej2TDBJO60TS5UuFxx55t+75dF7q6BQKBQKBQKaUCmlNKaVNDHUwOhmblMcsToJMPqdzfnadR3L0Q8GqzTRv/ADM70OKSZU4jHEHz9jtaXOs0XKpMLJ31RmHNUbGxsyWNDR0aurq6BQKBQKaU0ppTSmlVtJFXUroZf0u5pVZSyUdS6GbSPn0Pie6KVsjDZzTcKhqW1lIyZnDpHIe8+XBjS92hounOL3FzjcnOfY1LQSz59RnKVTUsVMN4M/OPR4FAoFAoFNKaU0ppTSmlYrhzMRpcnVlbqPU0T4ZXRytyXt0g9D/B6t8nq9wf6OX/AOXefxKTJgEfC8/L2LBTyTutG26pcOjh30m/f8uj9/GCgUCgU0prk0ppTSmlY5hQr4d1i/zDB+7qTgWuLXCxGkdDtCwat8toRlekZvX/AN+86NKrZd1qnEaozD2GASbAXVJhZO/qM34UxrWNyWNAHV0iv4gUCgU0ppTXJrk0ppTSvCHCN3aaymHnRrs53Q/CK3yKua/iO3r+xaRcZx3nKiTcqZ7/AHDtPsOlopanRmZziqakiphvRvucekoKBQKBQKBTXJrk1ya5NKaV4RYRk5VbTaPWM/36H+Dlfu8HksmvFq/l7zmJyb5kXNzn2DHG+R+SxtyqXDGs30++dzeBaOk90CgUCgUCmuTXJrk1yaUCsfwfyR5qaceYOkczodTTvpqhk0eswqkqGVdKyePQ8d5rMM7tAzlSvMkrnnjG/sCkw98++fvGf1UMMcDMmNtulYKBQKBTSmuTXJrk1ya5ENkYWPaHNdmIKxzCTQTZcX+Wfo6urod4OV/k1VuD/RzfJ3ear5Mimtwvzfb4YZJnZMbbqkw9kO+k37/kOk1/FdX8Y8QKBQKBTSmuTXJjk1ya5PYyeJ0UrQ9jtIKxfC5MOm50LtR/Q7Aq/wAtosl/poszuvr7zNfJl1JHAzN9upMNfJvpt4zk4VFEyFmTG2w6V3V/qAoFAoFNKa5NcmOTXJrlUQRVdM+CYXY9YphsuHVGQ/Ow6j+XobhtY6hrWTN/UOUKKRk0TZIzdjhcHvLyP3OJz+aPtsEEk78mMXVJQRwb52/k5eTpjfxgoFNKaU1yY5McmuTXKspYq6lME+jgPIViVBNh9TuUujiv53Q3wZxHc3+RzHeP9H295fEX71sfLnP2ykw18m+m3jeThUcbImZMbckdMroFBBAoFNKa5NcmuTHJjk1yrKSGvpjDOM3AeFqr6KahqnQzDsPOHQzQsDxHy+j358/Hr/37yoVRJus7n8uj7VDC+Z+TG26pKBkG+fvn/wBOmoPiBQQKBTSmuTHJjkxyY5Ncq+hhxGm3Kb9L+aq+imoKkwzjPwHgcOhlBVvoaxk7ODSOUKCaOpgZNCbseM3eUqn7nTPPLvR9qo6B82/k3rP6qKNkTMmNth01HiugUCgUCgU0ppTHJjkxyY5Ncq+hhxGm3KbTxX81V1FNQVJhnGfgPA7oZ4M4l5PP5LKfNS6Op3eUxF+/bGOKM/b9ojjfI/JY25VJh7It9Lvn/IdOgVdAoFAoFNKa5NcmOTHJjk1yrqGDEINynH5XcLViVBNh1TuU2jiv53QzwexPyym3GU+fi+Y+pbvHZhcnQM5UrzJK550uN/s9LRyVH4Wc5QQRwNtG338vTwIIFAoFAppTXJjkxyY5McmuVbSQ19MYZxm4DwtWKYZNhs+RLvmHUfy9C6aeSlqGTQmz2FYfWR19I2eP9TeQ95GtfkU35zb7M0FxsBcqkw7jz/tQzCw6fDxAoFAoFNKa5McmOTHJjk1yqqeGtpnQTtymH5LGcJlwyfnwO1H9C8GxJ2HVeV6l+u1Mc2Rgexwc12cEfVPeLr35U+TzM32WnppJ3WYM3Kqakjpxmzv52wEIIFAoFAppTXJjkxya5McmuUjI54XRTND2OzEFY3gj8O87Fv6Y8PN7ehfgxiu5v8indvHejPJ1K31bd4m4bdx0Nzpzi5xcdJz/AGSkw4v38+9byJjGsaGsFgNgYQQKBQKBTSmuTXJjk1ya5NcszmlrhcHMQVjng+YL1NDvoeOzmdCtC8HcV8uptxmPn4/5hyq3eNrn5NPk88/Y443yvyWC5VJQsh3z98/+mwYIFAoFAoFNKa5NcmuTHJrk1ya5Y34PCa9RQNs/hi4CnNLXFrhYjMQehNNPJTTsmhdkyM0FYXXx4lSbqzM8a7OareIjxkeK3eFr35U+TzBb7FS0j6g5szOcoIGQMyWDtOwkIFAoFAppTXJjk1yY5NcmuTXLGMEhxJuWzzVTz+XtVVSzUk5hqGZDx0Jwuvlw6rE0erx284Klnjq6Zk8Jux/isiPGe8LcNBcdAzpxLnFx0n7DSYfffz/tQAAsBYbCgggUCgU0ppTXJrkxya5NcmuTXKvoKfEYNznb2PGlqxXCajDJd/v4uLKOHoTgOLHDajJk/wAs/X6utCzmhzTdpzghWRCI8du8JWPyKYjn5vsEUT5X5LBcqkomQb52+fy8mwwIIFAoFAoFNKa5NcmOTXJrk1ya5PYyaMxysD2O0tdoWM+Db4PP0F3xczjN6E+DGMbi4UNSd470R5CiFZEeK3eFxB/nWs5o/j0tG+oz6rOVQwshZkxjYcPEECgUCgU0prk1ya5NcmuTXJrk1yxjwfgrvPU/mZ/5XKqpZqOcw1DCx46EeDOM+Us8jqneebqO56IRCI+pbvAjSpn7pK5/Kf4oFzYKkw/jz/tQzZhsQCCCBQKBQKaU1ya5NcmuTXJrk1ya5VtFT4hBuVSzK5Dwt7FjGBVGG7/0tPz/AO/Qdri1wc02IzghYBjIxGLcZc1Swfu60QiEQiFbxEd4Cd2RBIeq3x/iwQPndZg96pqRkHW/l2KBBAoFNKBTSmuTXJrk1ya5NcmuTXLMQQc4KxjwYD/P4bmPDD/ZPY6N5ZI0tc3SCLEdBoZZIJmywvLHtzghYJisWKU3JUM12f2RCsiEQreK3d/r3eZYzlN/4lLQOk30u9Z8ymMbGzJYLDYsEECgUCgU0prk1ya5NcmuTXJrk1ya5YrhFNijN/vJuLKFiWGVOGzZM7N7xXjVd0Go6qaiqmTwOs9qwrEYsTot2Zmfx2c0ohEIhEIjxEd36udlT/lFv4UbHSPyWC5VJQti30m+f/TYyEECgUCgU0prk1ya5NcmuTXJrk1ya5TRRVMLop2B8btIKxnwZkgvPQedh5nGb0Gwyvlw6sbPF+pvOCoKyGvpG1EGqfkUQiEQiER47d3saVI7Lkc/nG/8GmpX1BzZm85QQMgZZg7Ty7GwggUCgUCmlNKa5NcmuTXJrk1yDkHJrljXg7DXeepfM1H8r1U001JO6GojLHt4D0FwfFJsLqctmeN2uzlVHVQ11K2emdlMd8kQiEQiFbx27vUhyYXu5G/waSgL9/NmbzU0BrbNFhseBQKBQKBTSmlNcmuTXJrk1ya5NcmuTXLEcOpsSg3OpZn4r+FqxfBqnC37/fw8WUdBcFxWXC6vLGeF3pGcqp54qunbPA/LjfoKIRCsiFZEKysj3eKw2pj1n67GOkdksFyqShbFvpN8/wDpseHiCCBQKBQKaU0prk1ya5NcmlNcg5NcmuTgyWNzJGhzHCxB4Vjfgu5l58N37PueH3LR0EwPGJcKn58D9dn9lTzxVdO2eB+XG/QUQiEQiEQiPFb6tu7nXnUb9anp3zvszRwlU9OynZZunhOyIIFAoFAoFNKaUCmuTXJrk1yDkCmuTXJrljWAQYl52HzNVy8Du1VlJPRVBgqWZDx0EwPGJcKn58D9dipp4qumbPTvy436CiEQiEQrIhWRCt3dq4+fA5G/VpKN0++dvY/6qNjY2BrBYbJQUCgUCgUCmlNKaU1yBTXIOTXIOTXJrliFBTYnTbjUt/K7hasYwaowubf7+E6ko6CYHjMuFT8+B+uxUdVBXUraimflMd8upEIhEIhEKysireK3dzrHZVS73D6lHQcef9uyYIIFBAoFAoFAppTXIOQKDkHIOQcmuTXJ7I54XRTMD2O0tKx3wbfSZVRQ3kp+FnGZ0EwbFp8KqstmeN2vHzlRVdPX0wnpX5TT8W9qIRCIRCIVlZWRHit47d2+Y5U8juVx8TGl7g1ouSqOibDvn53/ANNlA8QKCBQKBQKBQKBQcgUCgUCg5NcmuTXrHfBplTlVNBvJuNHwPUjHxSOjkaWvabEHg6B4Vic+F1e7QaOOzgcFh1fTYnTbtSv/ADN4WohEIhEIhWVkQiPFbu4BOOU8uPCVDC+Z+SwKlpmU7c2dx0nZOPGPEECgUCgUCgUCgUCgUHIOTXIOTXJrk1yxjBqbFo995ucasv8AdV9BU4fUbjVMyTwHgd2dA8Or6jDqoT0zt9wg6HdqwfFIMWpN0i3srdePmotRCIRCIRCsiFbx28du7XHrt7VTUz6h+bM0aSoYWQsyWDZSPqBBAoFAoFAoFAoFAoFByBTXIOTXJrk1yrKWnr6bcKpmU35jsWNYLPhUuffwHVl/v0DpamajqWT078iRmgrBMfpsVZkO81Vczl7E5qIRCIRCIRCsiPHbu2wsJIdwJjWsbktFhsvHiBQKBQKBQKBQKBQKBQcgUCmuTXJrk9sc8LopmB8btLSsf8HX0N6ik39L82dA2uLHBzSQ4G4IWA+FOrTYp+mf/wCysCLtzg6CiEQiEQiEQiEQrd22KK++dswCCCCBQQKBQKBQKBQKBQKBQcgUCmuTXJr1j/g1rVeGNzceH/69BMD8IZ8M81L56l5nN7FSVVPXU4mpZA9hRCIRCIVkR4iFbxW7tMUVs7vhsvH1ggUCgUCgUCgUCgUCgUCg5AoOTXJrkx6x/wAHW1v/ABVAGsn47Of/APqc0scWuFnDMQeDoHh2I1OG1G7Ur+1vA7tWD43S4sze+bqONEf9k5qIRCIRCIRCsrKysrd2UKKLJznTszHiHiCBQKBQKBQKBQKBQKBQKBQKBTXJrkx6x3AosUZusGTFV8vA/tU8MlPM+GZhZIw2c09A2PfG8PjcWPboLTYhYF4UNmyabEjkycE3L2oi6IRCIRCIVlZWVlZEd2MAuNgoowzt2cDxAoFAoFAoFAoFAoFAoFAoFNcg5NcmPWNYPDi8V/R1LdV/91VU0tJUPgqGZEjdI6CYJ4RT4d5mbz1LzeFvYqOrp6+n3alkD2f07UQiEQiEQrIhWVlZWVu7AxpebBMYGDNs7CCCBQKBQKBQKBQKBQKBQKa5NcmuTXrGMKhxamz7ydmo/wDuq2kmoap0FQ3Je359BKGtqKCfdqWTId/VYL4Q0+Jeal8zVc3gd2ItRCIRCIVkQrKysrK3dejYXlMaGNsNnQQQQQQKBQKBQKBQKBQKBQKBQKa5Bya5NcsUw6DFaXc5d7I3UfyKspJqKpdBUNs8fPoIMywTwofB5jEt/FwS8YKN8c0Qkhe17HaHNN0QiEQiFZEKysrKyt3XIoy89SaA0WH8E7NwggUCgUCgUCgUCgUCgUHIOQcmuTXLFMOhxSlyJN68aj+aqykmoql0E7cl4+fQXCsWqsLlvA7eHWjOgrCsXpcUi8ycmUa0TtIRaiEQiEQrKysrKyIVvFburwxZec6qAAFhtACHiBQKCBQKBQKBQKBQKBQKaUHJrk1yxTD4cTpciTM8aj+RVlLNRVLoJ22ePn0FikfDI2SJ5Y9ugjgWD+FQPmcT/wDN/dDJe0OY4OadBCIRCIRCIVlZWVkQreO3dUhhys7tC0fxHbNh4gggUCgUCgUCgUCgUCgUCg5Bya5NcsVw6LEqTIdmlbqP5FUQS007oZm5L26R0GwnGqvDHbw5cPDE7QsMxWkxOPzD9/wxu0ohEIhEIhWRCsrK3it3VIYb75+jk/juFtmw8QQQ8QQKBQKBQKBQKBQKBTXIOTXLGcLZiUF272dmo7/ZSMdFI6N4yXNNiOg0Uj4pBJE4se3QRwLB/Cm/mcT/APN/dAte0OY4OadBCIRCIRCsrKysreKyt4rd0+GDjP8Ah9g0o5tmY+oPqBAoFAoFAoFAoFAoFAoFNcmuWO4UK6LdoB/xLf50QWuLXCxHB0HwrGKrDH+adlRcaJ2hYXi9LibPMuyZeNE7SiEQiEQiFZWVlZWVlZWVu6bBBbfP08n2Ii4RFtnA8QQKBQKBQKBQKBQKBQKBQKa5Ncsfwnd71dMPO8dvL0IY90bw+Nxa5ugjMQsJ8KsnzOJZx98P91FJHPEJIXh7HaCEQiEQrIhWVlZWVvqW7pUEGTvna32Qi+lOaW7Nh4h4gggUCgUCroFAoFAoFAoFByDlj+F7ifK6ceaOu0cHQnD8SqsOly6aTtYdVywrH6Sv3j/MT813D2IhEIhEKysrKysrKysrK3dHGc2CggDM7tb7O6Pm/DZ2PEPECgUCgUCgUCgUCgVmc0tdnBFiFjOG+Qz3Z6B+r/boVhPhJUUfm6nz8PzaqOspq6HdKaUPHDyhEIhEKysrK3isrK3isrd0QAuNhpUMIjGfO77S5rX6finxObn0jlGzMfwQgggUCgUCgUCgUCgVPEypgdDKLscsQo30VUYn6NLTyjoVTVE1LLutPI6N/KFhXhPFN5qv80/7zioWc0Oabg5wQiFZEIhWVlZWVlbxW7obWlzrDSoYRG38XL9rBI0IxRyfhcpKeRnBcdWy4fxAh47oFAoFAoFAoFArEaNlfS7mczxnY7kUjHRSOY9uS5uYjoXhmL1eHHzL7xcMbtCwzHKTEd56Gf7tyIRCIVlZEKysrKyt3QmNL3ZLVFE2NubTy/bmyEac6dHHLpCfRniO+KfG9ms0joYGudoBKEMp0RPPuQpKg+pf+1eQ1X3Ll9G1f3X8wX0XU/h+KGFVB5g96+iZ+fGhhEvDIxfQ7/vWr6G/1/5V9Df6/wDKvoeP71y+iI/vXL6Ij+9cvoiP71y+iI/vXL6Ij+9cvoiP71y+h2feuX0N/r/yL6G/1/5F9Dv+9avod/3rV9ET8+NHCagcw+9HDav7v+YI0VSPUuTqeZutE8fpRa5ukEdCR9YfUBQKugUCgUCgUCscw/yiLd4R51mn8Q6G4X4SVNJvKnz8P8yoq6mr4sumkyuVvCEQiEQrKysrKysrK3jt3PI2GR2S1RRtjbYfH2ADbQmyX0+J8ET9LPgn0XMf8U+llbxb9iILdYW7fbYikdqxuPuQpKg+pf8ABDD6o+q+YQwqo/APehhMvDIxDCDwz/yr6IZ96fgvomDnPQwylHFJ96FBSj1XzQpKdvqWfBCGIaI2D9KDQ3VAH28xsOljT7k6kpnepZ8E7DKU8Qt7CnYRFxXvCdg7uJMD2iyfhlS3ih3YU6lnZrRP+HQIfUH1QggVdXV0CgUCgUCscoNwl3eIebfp6j0NhlkglEkLyx40ELDPCj1eJf8Amb/ZRvjmjD4ntew6C03RCIVkQiFZWVlZWVu55FGZHWCjjbG2zfYbXlqDgfHa+lOpoXcS3YnUDOK8hOoJOK5pTqWZvE+Ccx7dZpHaPZQY46Gk+5CmnPqX/tQoao+qPxQw2p5oHvQwmbhexDCDwzfyoYSzhlPwQwun5Xn3oYdSjiX96FHTD1LUIIRoiYP0oADQLe03sY/XYHdoUmH0z+Jb8qfg7fVykdqkwuobq5L+xSQyRa7HN7R0CH1x4ggUCgUCgVIxk0To5BdjtIVbSvo6kxP/AEnlHQ6hxCpoJMqmktyt4CsN8JKap3lV5iX+XxEKysrK3it4rKyt3OYYjK6w0cqjY2Ntm+xQmv5UDfR9cxsdrMae0I0sB9WEaCH8Q96OHM4HlHDTwSD4I4fLwFiNDPzQfejR1A9WjTzD1TvgjDKNMb/2rIfzHfD+Pub+Y74IRSnRG8/pXk8/3L/2leSVH3TkKGpPqvmhh9TzLfqCGG1H4fivoubnsX0U/wC9HwX0TyzfyoYVFwyOQwyD8Z96GHU3Mv70KKmHqghTwjREz9qDWt1WgdBJaKnl1oh7sylwhvqpLdTlLQVEWlmUOVufoNdBAoFAoFAoFArEqMVtNb1jdUogtcWnMR0Pw7GKugPm35cX3b9Cw7HaOus3K3GbmP8A7ohWRCsrKysreK3it3NoITKfw8qY0Mbkt9kA2Qfy/Y8hnMHwWQzmN+CyGcxvwW5xnSxvwXk8P3LP2hCGIaI2D9KyGcxvwW5s5jfgtzZzG/BZDRoaPh0Zlp4ZvSRgqbCWH0L7dTlPSTQa7M3Lwe0h9kBV1dAoFAoFY7R5LvKYxmdr9vRHDcfq6PeSnd4eR391h+KUmIN8y+z/ALt2srKysrKysrKysrKyt3M4ITKfwprQxtm6PZYNkHX6bT0EE2fJyHcrVPhk0ep5wdWlaPbw+sD4gUCgUCntbJG5jxdrsxVZTOpah0TvceUdEQSDcGxCw7wlngsys8/Hy8ZUddS1zL00odyt4QrIhWVlZWVlbx28du5dTwbpndqIANFho9nB3Teelhn9I3PzhpVThssWePzjfn0Furq6BQKxSk8qprt9IzR19E45HxSB8bi1zdBCoPCeRm8rmboOe3SqWrp6xmXTStf/AFCIVlZWVlZWVu5jTU+Xvn6v9UBYWHtAFA9N6miiqNO9fzgqmklpjvhvecOgoKB8V1jFNuNRurBvJP69FIpXwvD4nuY8cLTZYb4TPbvK9uWOe3Sqapgq48umlbI3qVlZWVlZWVlb6lvFbuUU1Nlb+QZuT2pdX6bEAixzhVmGcen/AGIgg2OboPVwCppnRHh0dRTmlji12YjMeisM0sEm6QyOY8cLVQeE7tSvZf8A1Gf2UE8NTHukEjXt6lZWVlZWVlZW+tbuS01Nx5PcNl1XRx1Iz5n85TwPgfkyD38vQYFY1TWeJ2aHa3ReCeWnflwSOjdytNlQeE7tSvZf/UZ/ZU1TBVsy6eVrx1KysrKyt4rK31LeK3cipqa2/k08mzCaJk0ZY8ZlWUbqZ19MZ0HoNLG2aF0b9DlLGYpXMdpaejEUr4nh8T3McOFpVB4TSM3lazLHPbpVJW01ay9PKHdXCFZWVlbxWVlZW+tbuOgEmwVNTbnvn6/9NmTgHNs4XB4FXUJgu+PPH/ToNjUGrO3sd0aY98bw+Nxa4aCDZUPhJPFvKpu7N5eMqOvpa5vmJc/NOlWVlZWVlZWVlbxW7jzWlxs0XKp6cRC5zv2aaRYqvotx85F6P+nQWRglicx2hwUjDHI5jtINujbXFjg5pII4QqHwhq4N7N59n4tb4qixejrMzJMh/MfmVlZWVlZWVlZW8Vu43Gx0j8lulQQNhbyu5dm2kWKr6LcfORej/p0FxiDOJ28OZ3R6ixqspN7l5cfMeqLH6SozS+Yf+LR8VpFxnBVlZWVlbx2VlbuMQxOlfZvxUMTYmWb8dnBFwQc4Kr6Tyd+Uz0Z+Xt8fVmjE0Lozwp7Sx5a7SOj9HiNVRnzEu95p0Ki8JIX72rZuTuc3VUckczMuJ7Xt5Wm6srKysreO3cXp4HTHkbyqNjY2ZLdGzp7WyMLHC4Kq6d1PLbinVPQTF4smYSjj6ekNPUTUz8qCVzD1Kj8JHt3tZHl/jZpVLX0tZ6CYE83hVlZWVlbx2VvFbuI01MZd87Mz+qaA1tm5hs8qIWzxFjvd1KWN0UhY/SOgdZFu1K5vDpHSMEg3GkKjx2sp8z3buz8f91R45R1OZztxfyP/ALrSLjOFZWVlZWVvHZW7h1NSX38vw2f19Lu8V267dHX0ErotxqXDgOcdJaSvqqT0ExDebwKj8I4372rjyPxN0KCeGpZlQSNeOpWVlZWVlb6lu4UASbDSqalyN9Jndycm0HE6ax3dmg63QPFIsuDLGlnSdj3xuyo3FruUGypMfqoc09pm/NUuM0VTx9yfyPzfUsrdwxjHSOyWC5VPTthHK/l2hEBzS12gqqgNPNk8HAegRAc0tOg5lKzc5HMPAelNLX1VJ6CYhvN4FS+EbDmq4snrYqepgqW3gla/6llbxW7g0EDpnZtHKoomxNs347RKuDyiHJ4w1URY2PQLFI7SiTndK2ucx2UwkEcIVLjtZDmk8838Wn4qlx2knzSeZf8Ai0fFNc2RuUxwc3lBv47Kyt9a236mpTJvn5mf1TWta2zRYbRsUp7eeZw63QKuj3Sldytz9LoKiandeCVzOwql8IZmZqlgk6xmKpsVo6nVlyHcj8yt3BBn0Kmo7b6XTzdpDmh7S12gqohMExYfd0Cnj3KZ7OTphS19VS+hmOTyaQqbwiH/AFUPvYqetpan0MzSeTh/gW28xxukdksCp6ZsPW/l2lV8G7Q3brt6BYpHvmye7pnT4pWU+rMXDkfnVN4QsP8AmYsnrYoKumqfQzNd1cPw8VtvdPTOmznMzlUcbY25LBtMr4Nxmym6jugNYzdKV49/Tamxasp9EmW3kfnVPj8LvTxFnWM6gqoKgeZla/8Ar47bdqai4037dp1REJoSw+5OBa4tdmI6AzM3OZzOQ9OKfFayDRLlt5H51T+EDf8AqYbdbFBXUtR6KZpPJoKttziifK6zAqemZD1u5dqGJweub+roDiTLTB/OHTuDEKuD0czrchzhQY//ANxD72KDE6OfVmDTyPzbcKekdLvn71n9UxjY25LBYbUXAOaWuzgqeIwzFh6AV7MqmvzTfp9BVTwehlc3sKgx6oZ6ZjZPkoMbpJdfKiPWo5I5heJ7X/lN/FbbQxpe6zRcqno2s30m+dtUr4N1iyhrt6AOGUwtPCnDJcQeDYA1zmG7XEHlChxesi9Zl/nUOPxn08Jb+XOoa+km1J29js3jttjp6Z83U3lUMLIW2YPftWroNxluNR3QCsbk1LuvPsEhqZ4PRSub71DjlSz0obJ8ioccpn+la6P5hQ1ME/opWu9/jttda0uNmi5VPQ2302c81aNq88QmiLD7k5pa4tdpHt/Em6j/AHbCIa+qh1JndhzqLHZR6WJr+zMosapH6+VH2hRVEM3opWu7DtbgpnzaMzeVQwMhbvRn5drWIwXG7N/V7frW5VK7qz7DIq6qi1J3e/Oo8cnHpI2P+Sixqmfrh0fzUdVTy6kzD79qrQXGzRcqnobb6bOeatG1vqKq4Nxl/CdHt5wymFvKERYkbD4qmeL0crm+9RYxVM1sl/aFFjjPWwkflUeJUknrcn8ya5rxdjg4dR2n09K+bPobyqGBkI3gz8u16ohE0WTw8Cc0tcWu0j29Vtyal/x2JtcWm4NimV9VHqzu9+dMxqca7GOUeNQnXic3szqPEKST1wH5sya5rxdjg4dR2kMY6R1mC5VPQtbvpd8eTbDX0+W3dWaw0+3sRb5xruUbGASNBTK2qZqzv95umYxUt1sh/aEzG28eH4FMxWkdxiztCZVU79WZnxWnPtBp6J8md+9ao42RNswW2x1tPubstmofl7dxBvmQeQ7HmPezUcR2FMr6pmiZ3vzpmMVA1gxyZjQ48PwKbi1MdOW33JtdSv0TN9+ZNljfqPa7sOzmKF8x3g96gpGRZzvnbZXAOaWuzgqpgMMluKdB9uVQyqZ/ZslZNKzUkc3sKbX1TfXH3503Fqkach3uTcZPGh+abi8HGY8JuI0rvWW7Qm1MD9WVnxWnZe0FxsM5UFBxpvgmtDRZosNs8sbZWZLlLE6J+S722RdpCIsdlbXOboJCbW1LfXP95TcUqW6S13aE3GH8eIHsKZi0J1mOCZiFK71lu0Js0T9WRh9+yino3y5zvW8qhgZC3eDPy7ap4WzMyT7ipGOjfku0+26kZNQ/t2ZNlkZqPc3sKbX1LfWn350zFphrNY5MxdvHiPuKZidM7jFvaE2pgfqys+K07H4YXzHeD3qnomRZ379222aFszLHTwFSxOifku9tV4tP2jZw17mariOxMrqlmiU+/Om4rMNZrCmYszjxOHYbpmIUzuPbtCZLG/UkaffsYa0vdZouVBh/DN+0JrQ0WaLDq23yxtlbkvCmgdCc+jl9s4iNQ7PmTys1JHD3pmJVLeMHdoTMWPHi+BTMTp3acpvaEypgfqyt+OxKChfJnk3jVFCyFtmDbk5ocLOFwqilLN8zO3+ntivHmL8h2hslezUe5vYUzEKlvHv2hMxU8eL4JmJU7tOU33Jk8L9WRp9+wuClkm0Zm8pUFLHDozu5Tt2npGvzs3rk9jmOs8WPtarH/Cv2kMmlZqSOHYUzEp26bO7QmYq3jxkdiZXU7+PbtTXNcLtcD2bBIoXymzG3UFCxmeTfn5beXsa9tni6lpHNzx74cnD7VmF4H9m0wEjQUytqGesJ7c6ZijuPGD2JmI07tJLe1Mkjk1Hg9h6fMY57rMFyoMP4ZvgE1oaLNFht8liZLrDPyqSle3V3w9pkXBG1FlXOzVkPvTMTeNdgcmYjA7WuztTJGP1Hg+/pwATmGlQYe52+m3o5OFRxMibZgt3AHxsfrC6fR/dn4pzHM1m29oyi0rh17VI6udmrIfeo8Td6xgPYmV8D+HJ7U1zXC7XA9nTOChkkzu3rVDBHDqDPy9wV9NG7gyexOpXjVIcnMc3Wbb2dU/5h/btXa4tN2kgqOunZxsr8yjxJvrGW7FHUwyarx7+l0FJLNwWbylQUkcOfS7lPcKdBG7i27E6k5rvijTyDgv2IgjSLeyqsWqX7W455Y9R5CZiTxrtDlHXQP0nJPWgQ4Xabjq6UQU8kx3gzcqgoY4879+7uIGKM6WD3I0zDoJCNK7iuBRglHF+CLXDSCPYtd/mTtea9zDdriD1KOvmbrb7tUeIRO17sTHseN44HpHFE+U2Y26gw9jM8u+PJwIWAsO4rlKzDpaFuER4qNKzlKNLyP+S8lfyhbhJyLcn80rJdzT9tr/Tjs2wgkZwVHXTM0nK7VHiMbtdpamSMk1HA9HmMdI6zBcqnw/hn+ATWtY2zRYbVr9BLrKWV9XJbzQtzZzQtyZzVuLFuDetbg3lK3Acq3D8S3H8S3E8q3I8q3J3Utyd1LcysgrIKyCskrJKySskqysrfUqKR87g5pbmzZ19Gy85i+jZOe1fRr/vAvo1/3gQw13DIF9Gf638q+jP9b+VfRn+r/Kvoz/W+S+jP9b+VfRn+t/Kvoz/V/lRw3kl+S+jX88L6Nd94F9HS85i+jpecxGgm6ivIJ+QfFeRVHM+YRpJx6teTTfduW4TfdP8AgtzeOIfgi1w0g7SwSDcZlHXTM0nK7VFiEbtcZCa9rxvXA9GWguNmi5UGHuOebN1JkbI22Y0AdyC6ur/bI9H2vc2c0fBblGeI34LcIvu2/BeTQ/dheR0/3fzRooObb3ryGHkPxX0fDyvRw+PgeV9HD735I4ceCT5L6Pk57UaCUc0o0U/N+aNJOOIjTzD1bkYZBpY74ItI0g7O2uLTdpsVFXyt1t+FFWxP07w9aBBFwb9FYKCSTO/eNUMEcI3jff3Jrq/2mLQfZpAOlbmw8RvwW4RH1bfgvJYfuwvI4OZ815DD1o0EfA5yOHDgk+S+jzwPC8gk5zV5FNyD4o0k44iMEo9W74ItI0g7MI5Hxm7HWUWIOHpG36woqiKXVdn5D0Rgo5Js+q3lKgpY4OC7uU9yy/2aLQfbZY06Wg+5GCI+rb8EaOA8T5o0EXK4I4fySfJfR7+c1eRT82/vRglHq3fBEEaRsqiqpYtDs3IVFXsPpBkpr2vF2kHoZDTyTHeDNyqChjjzv37u5jf7HFoPQOyMMZ0sb8EaOA8WydQM4riEcPdxXj3p1HMOL80YZG6WO+GyZj3MN2mxUVe8ekGUoqiKXVdn5D0IiifK6zG3UGHtbnm3x5ELAWHc1v8AYItXoUWNdrNB7QnUkJ4luxOoGcV5CdQP4rgU6mmbpYfcrEcGyOKrlj4cochUVbG/W3pQzjN0DaC42AuVT4cdM/7UxjWNyWCw7nN/40Wr0PLQ7WAKdSwu4nwTqBvEeR2p1DKNFnJ0MjNZhGyGKZ8Wo6yirwc0ot1hMe17bsNx0Ap6KSbOd63lUMEcA3gz8vdJj1OijomO1mAp1FC7RdvYn0DuI4FPp5WaWHY+xzmG7TZRV59aL9YUcrJNR1/bkMD5nWYFT0McWd2/d3S2ag6MPiY/XaCn0MR1btT6GQapDk+GRmswjY60lpuDZRVz25pN8FFMyXUPu9s02Hudvpt6OThTGNY3JYLDumN1R0cfBE/WYE+gb6t1u1PpJmcW/YrW2Ng20KGte3NJvgopmS6h93tWCB87rMHvVNSRwZ9Z/L3Tho6PvjY/XaCn0MZ1SWp9FK3Rvk5pabOFjsaBI0KGte3NJvgo5mS6h93tKloXS76Tes/qmNaxuSwWHexLQ7WAKkoonaN6pKKVmrvuxEFpsRbYyCQbg2UNa4Zpc45UyRkguw39nAEmwVJQhm/mzu5vdQbrDpM5jXjfAFSULDqHJUlJKzguOrYy1zmG7TYqGu4JfimuDhdpuPZbGl7g1ouSqOkEAynZ3/07qMet0pkhjk123UtB9074qSF8eu22xiOV8eq6yhrGvzP3p9ktBcbDOSqKlEDLu1z3Uo9PSyWjifo3p6lLRyM0b4dWxiGofFo0cihqGS9R5PY+HUuQ3dX6To7qbUOlskMcmu1SUB9W73FPjdGbPbbYvDWOZmfvgmPbILsN/YlFBu89jqjOe6oOmDmhws4XCloWn0Zt1KWF8eu3Ysx7mG7TZQVgdmkzHl9h/wD/xAAtEAADAAEDAgUEAgMBAQEAAAAAAREQIDBAMVAhQVFgcWFwkaGBwbHR8PHhgP/aAAgBAQABPxDVCEJiE4k3IQhCEITTCEJpn2chCELvocOcOaJszvM1zVNlVO9GiEk/RdX+zwRr+gvrDZ7pHWWWGGhoaINDRMQmINZhMwmiZhMwhCE1wm5CE24QhCaJsTEJwIQhMQhCEIQhCEIQmqEITZhNqE7xCEIQhCEIQmZmdxfsWaoTu8JyZ3eEJt/RN7c4M4s5EeITMITRCYmJicicGH183af6JqPxxI8W+n+xo1V4rRSyww0NEGhoaIQZCYhMMmYQmxNibEIQnJhCYm/MTE34QhNEzCEIQhMQhCEIQmITcnEhCYhCEIQhCEIQhMTMJ7OaJ7RnaZ7LjIQhCbMeJrhCZqfpNmbUITjzM2ZpnGmiE4EJqmmEITgMo31+KFCe8zxx9T/tcL1lWGGhoaGhohMNExCZhMwhMTehNmc2YmYQm/CEIQm5CEJmEIQhCEIQhCEIQhCEIQmiEIQmZ3GEIQhCEIQhO8P2vCEJ2mcS8O8OEJuTj9e+VwpxYTE3ZtQnsGEJo+rBmhNWX42U7f8AinyuuF6wsMNDQ0QaGhrLWWiExCZmZswmmaJiYmmExMzfm1CExMQmYTVCEJphCEIQmiYmIQhCEJswhCEIQhCEIQhCYmIQhNEIQhCEzCEIQhCYhCYhCEIQhCEJ2SEIQhCEIQhCEIQhCEJw30eidtnbIQhCcWE4cJmceEIQhCEJwYQm9CEITgVPlZtzbmYTtkIQhCaptwhCEzOywhBTeR4ppxokS/Gh4HF5/BDEOWF4DQ0QaGiExMwhOBNEITMxNExNUIQmITEJqhNExNc2IQhCa4QhNmEIQhCE0whCEIQhMTRNybsxMQhCaIQmiEIQnBnsJ9H7Gm1CcOEITE4c5cITEzCEIQmmEJx4QhCE5v1fWqYhCdlhO1whMQmiE34QhCZhNUIQhNSqI/w3S+GKel5/DDckYaGhoaGiEJiEzCEIQhNUITam1MQmuEzNU1TRMQhMQhCE1wmIQhCExCIhCEITZhCEIQhCZhNEIQhCEITVCEIQhCEJzoQhCEIQhCYhCEITXCYhOHOc+jJuTEIQhMThzdmmbMxCaYQnChCbsIQhN6EIQhCdwhCEIQnZYQu15OrfmuaZuwmxO5TizMJqhNiZTbJs006miD8s+kd1WSrfwT+BqwsMNDQ0NEGiEJiExCEzN+ZhCE0QhNEIQhNMIQmJmcKYhCbsITRCE0zExCEITEIQhCE4M0wmmEIQmiEIQhCZhNE0zEJxYQm5CEIQmxCEJiE4MJofR+3ITVCE4MJphOJCEIQhCEIQmqEJ3aEJroPJ+D2Zib0402ITXCYmiE24TbhCEzNyE56c21TI1/I+KX/ya8x1EmYFhhoaGiDQ8TEIQhCE0QhCZmJiEITM2Jom9NEIQhCEJiEITbhNUzCEJswhCEIQm1CE0QhCEzMzEITnwhCEJiEIQmxCEIQhN+E0TZhCEITehCYmmEINeD1zemuE3oQhO6zXCEIThTMIQnsWEITgzT439V4652WaJzITYnMhCbk3JmZp3506P5R4Pr0HV/oTL1T6PAw0NDRBog0TMINZhCZm5CZhMTTMzE2YTRMwmIQmqEIQhCEzNuEIQhCE0QhCaoQhCYhCaIQhCEIQhCEzCEIQhMzEIQhCExNMzNEfMhCExO2QhCE1Po/jtc4E0QmYQhMwhCapibMJw5mEJxJiEJ22EITs3W/lZhORCe65ohCEJljH9fpHihPN1sg0NDQ0NEJiaJpmuEJsTMzNmE2pohMQmZszMIQhNc0QhCYhCEIQmYTTCEIQnFhMQhOBODMQhCEIQhCaIQhN+LVCEJohCEzCEIQnGfR8+E4MIQnZ4TROVCaIT2TCEITj+l98dqdum3OBCEIQhMzbm/Cc1kGzTXRocpVrok6/yKFyZ0adTGGhoaGiDQ1iDWYNaITZm5MzYm7NEIQhOBCEJtzXOLCEIQhCEIQhCEITEIQmiEIQhCE25iEITMJqhCEJ7FfV2qd6hCdhhMwhCdvhCE7LYea8XYYTEIQhCEIThTanLhOJMTZmJwKnxnV+jE0b1nGGGhoaINEJhomiEzCE2YTZmYQhMTM1TXNiEIQhCYm/NUIQhNqEITRCEJohCEITRNcxCEJiE0QhCEIQhCEIQhOXCEIQmuEIQm5CE4cITRCan0emYnZpsQmJtQmuE2pxZtwhOxTEIQhCE0zMIQhCEJoncbjdN7OFMzvE3JxYQhCaIQhNmEJoZsmNNdGi8/i/2PB0yafRoYaGhog0QmITMw1pm5CbkIQhCbEITMIQhNqYhCEITTNuEJswhCE4M0QhCEIQmZmYnEhCEITEIQnNmibMIQhCE2YQhCYhCEJswa8RCcCbEzOJOwwnYp7rmYQdrTqnUKQvRLqnaITM2pia4TExCEITZnZYTjzLeL67FbfKfVfOBoaGhoaGiExCZhNMxMQm1NC1zRCEJrhNMxCEJomxCaYQhOJCEJswhCEzCEIQhCEIQhMTRCaYQhOHCaoTMJiE79CY6vcJ3WbE9rwm5CEIQhCE3bM3XxLss0TbmmcyaYTMITZnb0NpAqU/S8mMNDRBoaIQmITTCE0TMITE0wmIQhCE25iEJsQhCEIQhMTYhMzEJohCZmxCEITjzRCbMJmEIQmubcITXNyEITE0wnChCa4TVMzd6mxNUzCdnnZ4T7C+lHR7cITE1zExMzM9iQmzCYhCaoTchMwhMQhCZmrpM+i/2GqqhoaGhoaIQa0Qm5CEITdhMQmJsQmIQhCYmJphCExCZhNU0QhNMxNEIQhCEIQhCEITEIQhCEITdhNE1zkwmIQhCEIQnHhCE1TMIQhCbsIQhCE1dTgzscIQnAmxCEzCb8JtzchOTH7Ri+vgfDnYJonHhCZhN2ap2yZmiPf0/NC85M6MaGhohCYhMwmzMzRCEJqmqEIQhNuEITTCaITMxCEIQhCEJmaYQhNEIQhCE0TMIQhCEIQhCaIQhCE48JmEIQhCEzCE24T2H1OVCdvhCEJtTRNcJwJvT27CEIQhCHivpys483JyYiE24QmmYhCdlhNdg9T6t0ZV3yn1Q0NDRCDWITRCZmiE2JiE1zE0wmiYmJsTEzNMJibEIQhCEJibU4UIQmJiZhCYhCEJvTnQhNMIQmYQhCE1wm5CE5vU4cJtrVCEJyITE2JzZ2uEJzoQnImITjqp1c6GEITE2J7EmmExCYmmE5ieyNEL0Ov9kMNDWINZhMwhNqaZmbM1TRMzahNuaYLVCZhCEIQhCE0REREQhCEJicKZhMwhCEIQhOTO9wnC6vY5uzjwm1CEIQhCYmITbhOzwnaY8Qnaou9PEuPPb64ExCEJphNtTa010aEC8D9WNDQ1homYQmiE1whCb0ITVNc1whMzTCEJmEIQhN2YhCEITM0TYhCEIQhCEzNmE0zfhCEIQhMTRCEJmEIQhCceE0TRCEIQnChCYhCaf0uPMzgwmZrnOm1MTVCE1QncoQmIT2E5fUTqEo6TV35icyE2pmEITam5NEIQnHhCc2ZmJiaFU6haJ/pXqGGhrEITMJpmITZm9NcxMzRNyaYQhCExCaZqm/CYmYQmmEITExMQhCEITgwhCYhCcGbEIQhCaITM7hM9TgzhzmzgzlQmubU0zEITM9v1Tfy8fZ5cKE0TXO0zTCEOm76NGhoaxCEJomqEITZmxNExNyEITXMxk1QhMQhCEITMJohMQnFhCEIQhCEIQhCYmiYmiEJwJiEIQhCEIQhODCEJrmIQhCEJmE2YQmIQhMwhCEJszCXMhN+E1TYm7CE1QmxCEITRCbE252WE1QhCEITu023ofJjJCeKaq1ThzjLuc4ExCbEITlwmXS+9KbyGhoaJiEJibMIQhMwhCExCYmiEIQhCE34Qm9CEIQhCEITE0TEIQhMQhNmEITEJxIQmYQhCE0QhCEIQhCE1QhCExCEITTCE3ZtTsUJiEx1fjVNtaZw4JEJvTXNEzCc+EJvwndYyMjI8QhCEIQhCEIQhCE3oyMjIyMjITg0d+q8VuzXO8zTO3TE5SyyHXyPzRE1U7RoaGsTEJqmqEITTNEJiaZsQhCE0wm1MwhCE1TE3oTEIQhCEJsTM0TEIQhOxzdm5CEITu3V+OxwmmbsJzYQhMwhCcKE34TTNMJ7fat8mJppNOpqrsk4k3pia53SEITk+GbW6MdVeqfRjQ0TExCYhCYmxCEFswmZiEITEIQhMwhCE1TMJiExCYm7CEzCEJohCYhCE4MJiEIQmiZhCEJrhCZnChMQmmEITRCa5zIQncNCcWceYmzCE0QmZrhCZm5CZmZyoTlQhCE7rUbr4lzJonaZicOEJmYhNU4qwtuEIQmqYmp7Jl/wOqqdTGhommbE5EzCcKalomYQhCE4EITcmqaoQmuaoQmmEIQhMQmJuQmmcWE5k0QhMTe6vxqWmd0hORMTVCE1whHohCYhNuEITssIQmYQnBmIQhOTCE22KfITSJp1P3TNyE2JzITEJjwDL/geDVTqY0NEJohNM1zVNlLYmJmZmqEJmEzOFCEJmEJomxCbEJia4QhCE1QhNiE1zE34TMIQm7CZmmE0zEITbmqaITc6/xuLiTVOLCaoTE2JmaIQhNE1whCaJvQhNyEJzoTtU5lXfqvFdrmZtwhNyE7zOwMhl/wABoaGiDRNEJpnLmIQmqaYTEJib80whCaYTEzCbUIQhNiE2ITE24TYmIQhCEIQhCEIQmiE1QhCEJsQhNE0TenDmv9bcWzCcecCaJ2qEzCbkIQhCE4UITTCE7hOe9HWQpadGrh8icuYXBhCdnmmaITM2Jy/Cu+l+g0NDQyZhCEzNM0TVNU3ZvwmYTsEJiYnGmJswhCEJwIQmiE3ITsM1QhCEJmEzCE1QhMfrdphNubk2YQmmE0QmZmEIQhCEJibkITgQhCbcJvwhCcaE58JqmJsdV/ndQnbp7mRDPDzPIaGhohMTRCYmITE0pE1zE25iEITE7DCEJvQhCEIQhCEJiEIQmuExCE1TfjJiE7fMQnNmr9biTE34TVCEzNybcJtziwmYTEJom3MTahCEITdncZiZhCEIQhBcFy+snRKOk1qmZ7YmuE7NCE0LbmENJgNEIQmJmEzNU2oTbmqEJmb0IQhCbiIQmYQhMQmIQmmE1whOFNuEIQhMzlTM2J2iEITTM/ra1xpw5pnGhCE2ZiEITEITEIR7k2ZuQnEhCEIT2fFn6PxXuydrm4pE3w9G/MaGhomYTMJiYmqE1TRCE34QhCbcIQmIQmuEJha5phCEIQhMTdhNcJsQmYQhCaJmEJphCEIQeITTCExCE2YTjQhNU46fi0LlTSuNNqa1qhCciEJqmZsTfhO5wnaZoTaaa6p1ClL/ACvryJqnOmmcSd8nBVTqca80R+QX5GiEINEIQm3NiaZw5w4QhMzYmxOZCEITYm9CbcIQhCbU2ITfmITRNU2piE3l/F3CZhCcOEITYhCbEJiExMQhCb81TMJohCbMJ3ec6bPirpws4EzPbkJ2Fmyaca6NEQ/BOq9RoaIQmIQnDmzOJMzhTnQnb5xZohMTMzMTgwmIQmYTXMzZ/U5E7HNUJmEJ2KZhCZm1CE4EJsQnseEIQmxNXiz9B9hXYnxZyoQnZZtJD40VaiToGhohCEIQhNMITYm5CCRNyE50xCZmiaITkwmiEIQmiaZtzRCEJrhMwm5CEJw5z/1ta4k7JONMQmiEJuzchNmEzCbkITbmYThwhCEIQhCEJmYhCE7PGb6PwftqdxmVxlnroXv5l6DDRMzEzCYWZmEIQm1MQmZszVMTdhOZCdinBhCE2Z2GaJrnM/W35qXLnYoTYSIQmJiYhCE0zMIQhCbMIQmxCEIQm3CE0TZhCEIQhOwzRODHu+J+vZU9mrgwhCE5sS8V5r1Ep9TGiEJomYTYmmEJib0xNMJqhCa5onBhNUJuwmZqnBhNqEIQhCPRCcKE3YQnCmJma5omiaf1u+Qm/MwhNcITXNU0TbhCYmxCEITehOwTEzNuEJvzgQhNlqU8ha06PtE0L2zNicd/jVt1QmksqaqY0NEGiaJiE0Qm1MTgzWuDCdtmmYhCb035uwhNmEITgTMITE3IQm/+s+XNhbcIQmzNcEiEJonKmqYmZuwhCEJtwnBhPZ0xCEIVG6Pp87c7fPYa3YTE5Hih4v0NDQ0QmJiEITM0zYmibM24LEITE1zizgQnImxNUIR4mzCExCaZrnImzOZ+t2Jbc2pszkQhCE0TVCb0xCE2YQhCE2oQhOfO1wmJwUJX5uj9xTbQxdhnFjH/ACGhoaxCE2YTM4M2YTbm3MQhNc1TsU2ZszZmiE0wmYTYhMTZhNM3YThTRCa/1OBN2bE5i3ZqnBhCE0whMzE2oQhCa4TE4EITE1zam1MwmYTscxNiEIdf6vB++Jx1x5zPD0b8xoaGiEJomJuTTNM5U0LEITTCYhCex52mb84EITE1frdiWqbi4c0TVNqEJqhCbc0TVCbMIQhCaYQm3CE4E25vQhNqEIQmJxIQhNNvOdHxwpwpx13OYnbZsKp1ONCZSl6r1GINYhCaITYhMTjTKxCbi1QhOFNU7HCEJtThQhCE0QmmE2IQnAmYTkfqd/hCZmxCZmqcmEITXCEzMQhNiEJsQmiE1QnDhCExCaoTubl9RCUJ2SbsxOalsLYXe1qmhLfE6MiHgnR6MaGhomGtiE4s3Zqmte2J2CE1zVNU4k1QX8WVyFsTK7HNU3ZqmITTCYmxCEJsQmmEJszhQmJohMzM4cIQnIhCE4fi7/Q/a87CtS2VxFomtcf8r1QjdFjQ0NYmiYmYThTizmQnZ5ypwIQm1CEJpmJh6JsTTN+ZhCEx+prWmcCc2EJyZ2mYnImicmEITtsJqm34Y+eLvk5q0rZm9MTK3XV6v4Amm9NvFNDQ0NExMTVN2cSaZ7qhOdOLCa4QhNX6XZZrWwuJNuapvzTCEJiEIQmZibUxMTmQmZxZommE3IQmqEIThQmh6EFKTo9K4s90zsf/AINMaTVTqfRjQ0NEITEITRCE4kJvzYmqYmmE1Tt02oQhNc75CE4X6nChNUJtrgIhOBOPORNEIQhMwhCE2IQmmE0QhCPiwmxOHMTEIQnKmz4p6P8AT0zsM7DPcEY7wfg+BoaIQmYQmZuTbXcYQhOwwnMmqdnmmcWaP1u2zbnKhONNU0wm/NEJiEzMwm9CEIQnBhCdgnBm94a+jmz2ZO/ROl6n5kBoaGiE0wmYTdW1CaJuzeXbJtQmuEJomITjTfhNyE0QhOHNa/i9lzkwmuaprhMzEJmaJmEJiEJqhCExCYhN+EITgwhCEJszmwm09CCFJ7EnuJVNNONdGhD4rqfXA0NEITMJmaJtQmtcGaYTbmzOzTdhCd1mzCcKEzNExMfrd3W5NK25iE4UxOZCExCbEJwITMITchOfCE5cJpuvo9ue5Vlcac5TZGVMjUS/wYGiEGiEJiE1QmIQneZ3edsmicWE3IQS0Q/UfYoTnwXNhN6YmIQmYQmYTMITE1whMTZhCciE2piEITMIQj2oTgQmubcJjw19HPXsmdmWyuAhfC15NCQ+p/lPA0QhCEITE2ppnsWcuE4L0zenZ5ianwP1u2z2TMzYmqE24TExNuaJuTVOHMQnChCaYQhNEITZetBSk9hLsK9iWvViZ01VTIDQ0QhCbc0TEJie/oTmTs0P1vYkJ3aEJrm1MzZhCdjmmEITgziwmqE1eHPq77PZC7G2lesvT6oaQamyqawNDRMQa0zdnMnZlx4TsU1ThTEzOJMwm5CYhMfrPlrchPaE2JiEzMTExCbEITmwnGnZpibPinquDO2zlr2fcvHOjfnxsNDRCEIQmYTXNc7+tmbM7BCEITucJx/1OzrmTvU4EzMQmqEJvwhMTTCaYQhNc4k2JzWbJrqhdVvT3TO40jPoz/BPA0NEITExNifaeb035o/U5q2ZwUTskJzZswmiE1QmYQhCE1whOFNM2YTkzZnEhNHjPk+on7NXKW0h929K68XpI4GhoaGiYhMzXCbMJ7Vm1NE5cJ2+apr/AFN2dtnsKaZtTM0zXCE24QmYQhCE24QnHnIhOBF2+PbS465q5TNkxpp1NCGyK/8AeNhoaGhohCE0Tbmqbs4sJ7rhN2aYTE436x4A39IQmFvTM3Zrmib83Zswm3MzlTemmZmZmaoTjQm5O1TTMQm34a+jua1Lty2VylsLjPwbFTQ92f8AoFhYaGhohCEJpm9MzenAnsud0hNUJtTZ/Wx4KnfQyKv53QUaqIQhCaFwlpmubE0zVCc6EzOwwhMzTCb8JzZphCE0whCapidtctOqFKT26uYuQuOpPC8EST+J4GhoaGiZhNExNM0LE+wU5sJqmZmbcxM/raPJU8Kp9V0E1Qn0JiEITMIQhMwm4tuEITMITEJohMQhMwhMQhCaJiaYQhNMJtTs8JmYhNmExMzYnYJxpicOavnHEnBnLXtNbK2Fp66K6p9GvRnm/Xyp4GGhoaITEITuk9xQhCEJicaZm1NtfxamVc3qnCQkL69GTVN+ngIQhCEIQhCEIRkIQhCEIQhCEIQhCEIQgliEIQhCEJmEIQhNEJiE0QmYTExCYmJrhCEJmbk4M0zbmqE3IQmYQnYZuQnZf673yuMsLkU5V0Z0aE1lT6rzT9HgYaGhohMTEJmZmmcKe8px4QmZxJsTH62z12aebxQ54P8AqCOkQhCEIQhCYhCYhCEIQhCEIQhMQhCEIQhCEIQhCEIQhCEIQhCEIQhCEIQhCEZCEITMJmYmmEzCZmucubEJphNE2ITVCcCcOEJswhNuE4nhj6PscsLbW8pNvR5TQmurflfR4GhoaGhrRCaJrntWE9rzEIQm5+ttpk6nDrip6eM8Lb9S8UIb8CyEIQmEITCEIQhMQhCEIQhCEIQhCEIQhCEIQhCEIQhCEIQhCEITCEIQhCEIQhCEIQhCEIQhNEJmZhObMrchNU1TehNEIQnOhNqE2pwGamuqE0XYZ25e2uoF/wCcYxVYGGhoaGiEIQhMz2HfZ83JpnBmiYmJsdX43k21TaOsx9Fo/wCD/qanXA35Nx6BCYQhCEIQhCEIQmIQhCEIQhCYQhCEIQhCEIQhCEIQhCEIQhCEIQhCEIQhCEIQhCEIQhMQhCYhMzRMznTahNMJphCcWEJzIQnDm8yvk+ovFVeK+1URpCJdUMNDQ0NDRCYhNufbCbn63CmpdLytR+itxnW5/oF1+ZXSCEwhMIQhCEwhCEIQmEIQhCEIQhCEIQhCEIQhCEIQhCEIQhCEIQhCEIQhCEIQhCYhCYhCEJrmYTEJzJmd8hCbsJwJu1eR9kVtLUthYwJKTomsDQ0NDRBohCap2WcG90ntSEx1fjisaptM6itenjE/3mElOfoPOh8klHuQAQhCEIQhCEIQhCaQhCEIQhCEIQhCEIQhCEIQhCEIQhCEIQhCEIQhCEIQhCEIQhCE1QmZyJibM3Zpu/CE3ITdhNM1QnAm39VdjXe17BWFtaGoJ0TWBoaGhog0QhCEJomiE597pdydym1N2E3plfH8clHR4l5XwOh/lU/wM9dfV6R6zvyL9WA9He/AAIQmSE0CEIQhCEITCaBCE0CEIQhCEIQhCEIQhCZhCEIQhCEIQhCEJmbc7BCbk5EJovFhNEJxZsI+QXY7z1x13dPg3ZsHrsVVlb9fR5BoaGiDRCEIQhCbU9vzh3kzamiaZxJo6vxzk2iNAl0TdR0H8qn+Dpv5x6y/+Hyp/me5/klqk9U7yIAAAQmwAhCEITCEJkhCEIQmEIQhCEIQhCEIQhCEIQhMwmIQhCa53mE9mMouqE0XtRdoXEXJR1+v8bFWw/K+jGGhoaINDQ0TE1T7PzMJvTEJomiH6XZH9c3qmf53v+x1H/3+UPK/kHrA/CaJnS35N0Ib8AouCwAiYQhCN0ACEIQhCEITSEIQhCEIQhMTEIQhCEIQhCEIQhMTTCdthPYcJrmZqmXWQtavfC5C5S62ro3o0VZ8t1TGGhoaINEGiEITE0TRMT3hO3zammaofrdrZ35s0NKz/J/k638RE+u9Y2hv9QrOr/ymrP5Uh+mZBJImyafimubjo4AEwghNAhCEITJCEIQhCEITEIQhMwhMQmJmE0QnYpwJphOXCc+cJrVDJKuwP2MtC7Mt+7aS6PzT6NejOj9fnWBoYaGhoaGiEIQmYQn2thO/p/Xt6pk2dLorhI6vhZ1757CPTfxB5P8AxGdZ+UHSp8v7QleM9Iu8T/8AgQhMIQhCEIQhCEIQhMIQhCEIQhCEIQmYQmiEzCbc5s2YTVCaoTlwhOZNc2XP9BNJVz5ur3AnhcK7SU6aG6a/+qGGhoaGhoaIQhCEJmaoQnfpyZ3eaJyZ7DSGK7fERdn87s6qvzBOL8+mdNfKxc/TRleuRVn8yr/J+oafE/8AgE0hCEIQhCEIQhCEIQhNEIQhMQmITRMQmmZnAnAmzCcCE5MITRONNc12/QTTVXuddloua6k1U0IFH9ZYaGhoaGiDRMzEITM0QntW9uhNycGcCexl5LCnjI6Mz+P+ZFv/AJvKCf7nDf8Aj46t8u/qnTJ8P+QhbVrrV3vkEITJCEIQhCEIQhCEIQhCEJiEJmExMwmITM7PCbUxCZhCbMITZhCbkITROXNTPrQmmqu23Re1rbXZrtLYu2ik+I/9jVGGhoaGiDRCEIQmYTTCbs4U9twnLm5Nia09mTGTZpp1NHTQXlU/B1NPhCf6uof/AFeOq/PjrydklP8ADEiGJpqpro97wBCZIQhCEIQhCEIQhCYhCaJiZhMzss2JwoTahCbM0zZhNE25sTM2GP8ATzQmkq2p7HWlbqyu0Xmzq9NepRFOmadTGGhoaGiDQ0TExNMITRCfYybUJmExNc2k9p1Mip1yOt/+P+dOnn8NMdi+Nx1dj0aRvEvJFHtnAg8iEIQhCEIQhCEJiEIQhCYmYTMzOHOBMTtMJxJyZra4iy7guU9xcBPjLt8d1g8Gd5rzXyhhoaGhog0NEIQg1mYhCZhPsZMzcmZomuEIQh1fbMaX6NS/BLS1eX9yh5X8ofgZ/wBdI3ivktseh2HkTBiEINEIQhCDRCEIQhMQmiEzNU0zTNS9gwhOFCbE0zM1zU56hak7evYt5S5ihO/016MW/L+P90MNDQw0NEGhohCEITExNMJrn2Hmib0xCEJie4x0vpdIH4ZPSX8yAmpT7H1T8H4jDLxvAw0QhBohCEIQg0QhCEJmEzCE0TRNmaJsTZW1MTcnOhOHNc0zfZtUI+fe12texUJs010aEQ1Lyf7jVVQw0MNEGiDRMQhCaIQmZiE5l7XfY02ZsTMJmaOr7iVRV6nH4dRJSL1pyMm7fJJ++g6bV6NTT/lDLLLDwQg0Qg0QhCEIQmGiYhCaZsTvM2pqm9CciE4SbTqE+F9e9rtS4C7JS8KFf9vwExekaGhoaGhoZCDRCEITcnf57TmmbE2U8XuX6y4cqT0n1an5Ikte/wCKIbU6PTT/AJQyyyww0NDRCEIQaIQhCEJiZmiYhCcGdvm1CcOE484Xlfn71XKWzeI/+EfV6MuHi9TqhhoaGhohBohCEJiaJqnHnFnJnepmbUITammZmZpfV7oYXR1blSSvnxUt5jDLLDQ0Qg0QaGiEGiEINEITMJomYTTNid1m3OFCdnb4X4oTTXsF8O9hu1exJ6qLKw2vo0SIfw/9DGhhoaGhoaGiDRMQhCExCE0QhOzT2jCbM1zExMTXMzMzNMINeL3XBTVkQ1P8hdFQrKafwxllhhog0Qg0Qg0QhCEITRMQmzCctcWExO0wnZXuISr3vd+7tLopd5aYdv3hNXf5oYaGhog0NDRBrEIQhMzt14S7zOJNyYm5MwfR+7be/wBfI/lMk/P9lQ6fG1DLDDQ0NEINEINEIQmITRCE0TRMTem7OZCdnhOLNi6mNUI+l9rXb1tXhrUuEtq8Clx4Efq3R/KIb5Gf+BoaGhoaGhoaINYg0TEJiE0tEJ7tnGhNc1whCYmZiExMvo/d98vzXk/lEVC9L1ilUWqZUxlhoaGiDQ0Qg0QmITE2pomJ3qEJ2WE7F5H58KezF3ulLwWMmzTTqaKz41/uKImJpqpoaINDQ0NDQ0QmIQmIQmJszRCexJz5w4TYm5MzTNEINeD949atV+K5E/vfywsNDQ0NDQ0NEGiEGsQmqaINapuzlzjQnZJ2Fvh6oTSVPhL2uuFd9PsTv83/AEybvq6GvlDDQ0NDQ0QhBohBohCEIQhCYhCe8ZwJuTEITVCEITEy+j95zak1h1ea6r6NDDQ0NDQ0QhBrEGsNExOG+zTjwnYoTjzYY9Qr6X7pvZbpulbF2KUuF95PRoiz8roBoaGhoaGhoaINExCExCE0QhN2ez4QmiEJpmmcVa4TE0zMJtPo/eiG+/n1J9Ghd+S/ngtDQ0NDRBoaJhomITizTNyb0J2+cOc6w8jGZne2L2QuyQr+o6p9GSWXz9V8oYaGhoaGhoaGiEIQaIQhCaIQmmbEJ7Om0swhCEJiaYQmEiaoLYSxMzMJmE1Qg14P3qsvMVNONMno+cxLAaGhoaGiDRCDRCEITDW1NcITiTXOZe2TdnBZ4OqGSVO+3F2palxbtoziyZH9LjQ0NDQw0NDQ0QhBoaITEITExMTVNMJmE7pOyLZhMTZmEiYhCExMQmuExCYhCEw+j97ver0s6lpIYmmqmujGhog0NEGhrDWINYg1vzjQm1NmdunBnNY9Qr6WTVO1Xir2/diNdf8AwmLijxoaGhoaINEIQhCDRCEIQmJmEITZmJ7EhMwmibE4c0zUlohMTMJrmZiEINe+HsmVuj8z4N6QqadTQ0NEGhog0NDQ1iDWINaJpg9E1TmzTO5zM3ZuTg+R+ftBewqUvJrs/mvJ/KJETGhoaGhog0NEIQmIQhCEIQmib0ITcne4R702JuTYmqaoQhCExCEw175eyZX6PzPg3pCpp1NDQ0NDWGsNDRMNEIQhNM0TQ9U7XO3zcnMZ9aELUybM9irl3tNKUvBuqPT031+DPEy9ehoaGhoaGhoaIQhCYg0TEIQhCYhCZmJrnEnGnEnZYTE0zbmJmYhCExMwmIQa99OZ2u5izQ0NDRBrDQ1lkw1iE3JsTMxPfbNqhP0vanbEPgrutL2lal9Y9GxIn+WPBE000/FNDQ0NDQ0QaGhoaIQg0QmIQmmEJqmqa4TbmzOwTE35wZpmxCa5iExCYmIQmITMxBr33K16X/4eBoaGhoaJhomIPEGsNaJ2udzT5E5nkfn2a8BP3ddpxH9Tpfx6HRv5ushoaGiDQ0NDQ0QhCDRCYhCEJiYmIQhMzMzCceYnf5rmYQSJiaZphMQmIIhMQhMQmYT32m06nGhdSLxDQ0NDQ1lomJiaITizlT2NNM5UGfWhC1EJ22+/llxypHGh6ln6I/yhDV8cmVDDQ0NDQ0NEGhohCEIQhCEJiEIQhNqaJibs3YTlzehN6EJomZsTRNMIQmmYmJiEITD9+NxvVkL018wCDQ0QaJlrEGsNZmITTMQmJ7Yvck21Tgj6Xie81x7m7l3rpvj6l1TJMXhBoaGiDQ0QaGiEIQhCEIQhCZhBohNUJmexZwITZhCYmxCYhNMJmYmZiExCe/fGH6Bpi/WEGhog0MmGstEJhomITS9M7JCE5cIQhOJePOX5H59zfLpSl7XS71KXepSlKXfns4/9plfHz9ANDQ0QaGiDQ0NEIQhCEIQhCEzCEJibkJwpx4TM1TEIQhCa5iE0whCYmzCZmxNqEJmEJmExCE9/tpeLiGhoaGNYmGhjWGiYa0ThznwmpZhNhYhCEJyb2Kb7frQmkqGu0Lnr2stFLtprjlTI0R1fnhKQZ0BoaGhoYaGhog0Qg0QhCEIQhMwmIQmITRNqdgnJhCaoTRNUIQmIQhCYhCEITSliEJiZhNE0zMJ7/QrwN4/T/tCDQ0NDRMTQ1h5micObM4sJwZuwm5OLeJN971C3wGvb99n1xfzXk/lEqP5kiaq6DDRCDRCDRCEIQhCEIQhCE0QhCEJohCEJ2qE2YQhCYhCE0TMIQhNExMTVMwhMTEIQmIQhCZmYQmJmCRCEIQhPf7ob1QR1XSI0NDWGiEGhj0TEzCbs1Qm1CaJwoQXt9Np1CfC/Bk7kvYb7rSlLhlPVumT7v/2n5jQw0NDQ0QaIQaIQmIQhCEIQhMwhCEIQmuE0QhNybE4EJsQhNMxCa5twhCbCWIQjIQSITEIQhMQhMQmIQSJmE+wCS9c0f38oZAE02XRr1GhoaINYaJhrU1iEJuwmubExNMITvsITnTieV+ZPZt2b7CW3d2R8F1r4Z6H9fhINDDQ0QaIQhCEIQhCEIQhCYhCYhCEIQmiEITbmJiZnAhCEITXMTRCbkITZhCEITTCEITEzCYhCaITExCEITMIQn2CWtvq/+Qg0NDRBrDRCEGtLWIQa1zVCaptwhNMIT2m92b/TdHdX2S7F7dS8SlKUuytvI8U040Q1v8X/ALHpI80uq+UNDQ0QaGiDQ0QaIQhCEIQhCEIQmYQhCEIQmZiEIQhCEITXCEJpgtMJohNExNc0wmqYmiYhMTVCEIQmYQhCE0TRCYhCEIQhMQhCExCfYFxlxIdU0LHEnww0NDQ0NEINEITDRNMGuNNyEJ70d8RNNVdwf2BQlT0bGdH/AKvmhQdnRlQwxBohCDQ0NEIQhCEIQhCEIQhCYhCEJmEIQmYQhCaZia4QhCEIQhNuEITRCEJqhNEJmEIQhCEIQmxCYhNUzCEIQhCYhMQhCEIQgzTUkurbiX2CWXrkr6CbASaYujT8xoaGhoeGiDQ0QhMzRMQmicCcOe0prvFYU0lXsa+w7zrt/DJuj+V0ZCXb+P8AlCO8OjamQaGhog0NDRCEGiDRCEIQhCEIQhCEzCEIQhMzEITREQmiEIQhCEIQhMTVCEIQhCEJmExCEIQhMREJiEITMIQgkQmxCEJiEITMIQhCEIQhMQmJmYmPrrx4X329KIbK2NrpT+PsGi312/qvMINDQ0NDRBrDWWia4TE7PCezrz3vUMlq9qrsNLqon2u7VLzzXk/lEX6CaE/pgbUNDRCEINEIQaIQhCYhCEIQhCEJiEIQhCEIQmIQhCEJiEJswhMTXCEJibUxCEJiYhCE0QhCE1wSITEJphCEJohCYhCEJmZmUvhvR8fwL6C/OHhs+bXH67+wb2miZ6NEsF/AvVDQ0NDQ1hrDQ1mbEJidphCEJ7oe9QyWruK9j0pSlLwl2Wv55pdH8ohqXlpWUhNqmVP+RhohBohCEGhohCEIQhMwhCEIQhCaIQhCEJiEIQhCEIQhCEITEIQhCEIQhCaoQhCEIQmmYhCEITEITRCYhCEzBIhCEITMEiEIQhMwmZiEIQh4JVltP9Lo/ll9L0v7Mbbbbbbfi29H67+wjJNJf1hpNVOp9GhoaGhoaINYg1mYmiZmJ3CE9yNeoQtXsh9muq7F1XNKXWuz/VFepvlEf6M+JVmr0amn/I0NEGhog0QaGiEIQhCEIQmYQhCEIQhCE0TEIQhCE0QhMQhCE2piaIQhCEIQhCExCEIQhMzE0QhMwhCEEiExCEJiEIQhBIhCE1TEHdI+ZEXXvgh1P/ja367+wtm9d+sINDQ0NZeGstDWGsTEzNMJtTtc7nOW95tkMrLti4Ty9T2bi8ml4t3rw7xLUnml0fyujGZA/wDuoSHP5sNDRCEGhohCEIQhBohCEIQmYQhCEIQhCEIQhCZhNExNU0whCEIQhCE3IQhMTE0QhCEIQhCEIQhBC0QhCEIQhMwmYQhCEEsS9PxF1JfnY2epjXZ/ffYVrEoX9o6RfZ5t5piDQ0NDWYNDRMQhCaJohNEJ3eEJ2h707C0k01V3+8hYezS7i4F7PeD9bqyJ8H+b8HQoq/MvldUMNEIQaIQg0QhCEIQhCEIQhMwhCExCEIQmIQhCYmYQmIQmIQhCEIQhCEIQmJiExCEITMxCEIQhCEIQhCEITRCEIQhCEIJEITCRNEIQg4qI6toizf8Aj/kWJO/7bG23Xt/vvsMl7Y5fBoNDQ0NDQ0TDRNTWzNMJszVNyEIQnsOdtc8fR9xeHtvlXi0u/eJS7VLwqXZUGwrMaIq/rdCuifX4GCEIQhCEIQhCEIQhCEIQhCEJiExCEIQmIQhMQhMQhCEITEIQhCEzCE0wmIQhCEIyYhMwhCEIQhCE0whCYSIQhCEJmE0QhCC2t/5fghzs/wD30RZ+bJN+H8LotC2v3X2H8W7FfT8gg0NDQ0NExNiaITRNMITYhONCEJuwhCezXvy9Bk+y97ExDZpp1NE1y9MkL/l/gImr1RBohCEIQhCEIQhCEIQhCEIQmiEIQhCEIQhCEIQhCExCEIQhCEITZSxCExMTEIQhCEIQmITExCEITEIQhCEITRCEITLG1I8W24kX070uj8lxK9Lq/I222222/Ft8D9N/YfzDU9Y6oU7RMQ0NDQ0NDQ1hrMJoaxMTMxCaYQmua4QnChCcOE3Z2d9hsq6rpx77VvaaUpS8S4uzdE6b1vH8GRnW+cfUtDkGiEIQhCEIQhCEIQhCEJohCEIQhCEJiE0whCEIQhCaoyEIQhCEIQhCEIQhCEIQgkQhMQhCEIQmJmEIQhCaIQhCEIUUpr1EbqafMy7+Xfh/C6Lh/svsQ5/jS/TiNDQ0NDQ0NYa0TMJmE0QmuE2ZsQnFhCcSYmITXPYnzq69sXfL2m8W8dCW3mtMirKSMlNIaIQhCEIQhCEIQhCEIQhCEIQm1NUJibEzCCRNMIQhCEIQhCEIQhCEJiZhCEIQhCEITEIQhCEIQh/MzuvwurK6a/xovp7PoN1bP7r7EKbGkdTXkxFWXgI/wEGhoaGhoaJiZhMwmYQmYQhCZmIQm/OXCEJmEITbhO0vsTrITVF0fbFpv2OaRfzZEtNBU3d0bUQhBohCEJiEIQhCEIQhMQhCEJoEIQhCEIQhCYhCEIQhCYhCEIQhCEIQhCEIQhMwhMwhCCRCEIQhCYhCEITMIMCz6siRep/1eJQSPS6/yx9cd1bVvfWz+u/sTRN9Jytq5L0Yg0NDQ0NDWWiZmYTRCaIQhMTRCE1wmxOZN+ciE7r4Q+j7m+03t9xS9z+oxXI8MWvpKGlfNP8ARCDEIQhCaIQhCEIQhCEIQhCEIQhMzMIQhCEIQhMQhCEIQhCEEiEIQhCEIQhCEIQhCEIQhCEIQhCEIQhCEHBQ9WxFpeiU/tl9Hr6h2twlqWf139ik+G3X6fSQEGhoaGhoaJiaJmE0wmiEJomicKEJw5wZ2l9o8edV9sqUpSlKUpdiQl1/8hi4l8/+hkpPXrn4MhCEIQhCEIQhCEIQhCExCEIQhCEIQhCEIQhCEIQhCEIQhCEIQSJiEJiE1QhCEJmEITM0QmIQ+ur1JFVP9Pi/LLaXl9a5OeFhcFbP7r7FJtNNOMTNvDn+AINDQ0NDQ0NZhCE0QmmEJiEIQmZiaJiE4MITE7HO9TgsQ0JpCdwfCoueu/XsicdTjRFT/hhLT/44pv0FPx/ldUQhCEIQhCEIQhCEIQhCEIQhCEIQhCEIQhCEIQhCEIQhCEIQhNEIQhCEITMxCE0QhNi2l7rVf4RQT38SqnPyU+tZRt9h/dfYvr7vPySPEN0v9P6oaGhoaGhoaGiYaxCE0QhNEITMIQmYQhMzMJxpiE3IQmZvQnsiNOj7yxdlvuhmhjTTqa6onpf9/wCPUnr631Eu19U/B+JCEIQhCEIQhCEIQhCEIQhCEIQhCEIQhCEJiEITE1whCEITTCYhCaIQhMwhD62CUh/C6Udq+pUxVUnrR+FwrwFhH7r7GdK7er6Y5oaGhoaGiDRCEzCZmJqhCZhCEJmEJqmYTjz3N88u9Lg3jXvNLwKUvN6gvhf2N6L+f+mRkD6iGJpqproyEIQhCEIQhCEIQhCEIQhCEIQhCaZiEIQhCEIQmqEIQhCEJohCEITEIfq7x0dv0PoE/q9/SOpp+n96GtpnVt17y5X7r7GrVWrx/wDfisCDQ0NDQ0NDWITMITMITVCaJiE0whMTE1QnuB8n4dj4T7Ovsm3v0t6R4B86r/ROTP8AEhXX5Jb+CEIQhCEIQhCEIQmYQhCEIQhCYhCEIQhCEITCEIQhCEIQhCEIQhCEIQY/VxSX7LK/mP8AjS+vnIp0/fyP0AefwohtsbNtutvhLjrP7r7GtrrkvJoXkin6J+vwxBoaGhoaINExCExCE0zTMQmiZhCaIQmJia4T22+X4c+q7au1XYu1e80vbE2nU40RFCvJ5/Dp4B8TXOmfltfo67vom/ghCEIQhCEIQmITEIQhCEIQhCYhCYhCEITMIQhCEITEIQgnqiXwl/k67vn/AFp/xe/loV0/nL/t3/LZVUbtSl+EMTTPq263i8Bc5H7r7HfFz5JSd2r+0xoaGhog0Qg0QhCZhCZhCEzMQmxCEzNExCEITTCEIQmIQm1Ca5iYhCa5sTE2pid2jPmPhUW5fZFKLtN7Mxq/0bp+GdK/LL/RDXzlHoDfpf8AmfUfymiEIQhCEIQhCEIQmITMIQmZiEIQhCEIQhMQ8lxVzRer/wDv0pS/m7+xT97Rf/z4dFT4R0cbY3g2263W+TdhcNYR+6+x769f4fWVCstWKmvVDQ0NDRBoaINEIQhCEIQmiEJomZpmmEIQmiEIQhCbMITMITYnBmiYmJohNc7z84uG9D467I++3jXN7e9TSOjTjR5e1Ipf3UdJfPL/AEdOn9bn/Xt8U/Vv/HcHJJTlakIQhCEIQhCZhCEIQhCEIQhCDiNskkq2xjPiwddd8GL/AP03rBPrvmIZ6f5s6Wv+3zbOsr+KCeK5PHf+XoW5eEuEtv8AdE+x64STfz35PA0NDQ0QaGiEIQhCZhCaYQmiEJiaYQmiEIQhNEIQmITEITEITTCaZrhO7vn/ABj91X3mmuK6NONHT6pI2aINVUpDQ0u+GmdFfM/6oR1T4Tf2iLfmhtEv8q/otxPwf5FB6iTkIjFtxJKQhCEIQQ1TZWh/40ZVbv8AhrIs+MSji+pS/wBtErv+VQ/0k/rQ30nym/tF+fFEO/xpP8IRNJbYwfXHdW1e6uxLkfuj9uyU6H80NVt+EOp/jZR/FVQ3aI0/sX4BVIo/92BoaGhoaGhohCEIQhNEITMxCaIQmJmaIQmmEJiYhCZhCEIQhCEIQhCEIQhCEIQmmYntKE/sVS8m+w6Sym2MSP8A3p/70/8AWn/rRiaZ1bdb5a7OuF+61IYpF5NU/wAOlP8AB01Gde1fISrL9dr6kzodVlbjZNpp/YRNppptMfH671/eBhoaGhog0NYhCEIQmJiEJohCE0QhCE0TTCEJqhCEIQhCEIQmIQhMQhCEIQhCExCEIQhCExO6vj+M+AfCfKvIvfKUvJpS98um+wVlb/6rFpWELQlik9GqWP1aLfS35ph2z+cv9HmpfNnm4LuJ/WQW1u/hGNqP+B2KW53m2I/fbUzSaRxp+qYmaXT8vAYaGhoaGiEGsQhCEJmYhCE0QhNUIQhNyEIQhNmbk0whCYhCExCYhCE7fOS8At9fcS8G7d7esLeWVv8A7rC0rCELKwtKxI8N6RYNmsvqg6qDSij6om9SL8F79pGeUnzYr0H8yecnzUdMfwlTp8NBXX+LhpVZtHX8k/8AakaI/dibTqbTFJm6OnxGGhoaINEINEINEIQhMzEITRMTEIQmiEIQhCbEzCEIQhCEIQhCEIQhCEITMJmbEIQhCEIQhNM25sztdl+m0/fVLsXvNKUpe3ruqyt/91qQsoQsrC4iw1ND6to2Na++pTL/ABz/AIF8f8baG1NKPqg+kf8Axn9D8s3Zz86/s8/19ZPOf5qFlV9OnGhVO+iQf/P/ALxLTba0ursVVV6tiP26zx70O6kyCLVipr1Qw0NDRBohCEIQhCEIQmITEIQmZohCEITTCEGiEITEJtTdmiEITEIQhCaZsTiztrx16+2rovsS8O7Vxdy9tpdha1srYWVsLbW/+6wtK1LCwhCythCytxCysrMfwPpCYzr71ZN7bYNqin6of67LX76Mtd0vrX9nnb81FufECnXz6A0nzYiP2nCt+eCrHmF/hryGGhoaGiEIQhCEIQhCEJiEJiaoTTCEIQhNcxCEIQhCEIQhCEIQhCEITTNmEIQhMzVPYTQeH3pfbS8VclC1rlfvsoWFhaVhaEIXBWhZT0J5WU8XFFlaEqSldIpaT1dbSJliqvhHTX8KjnT/ADYqqfRfgrzWzoZ2VtBsvJ+zPCX9fo/VC2s893/gYaGhoaIQg0QhCYhCYhCYhCEITTCYhCaYQhCEIQhCEJuQmmEIQhCEJmYmqaYQhO2TktV4z5L2EPua36XVS94pS7VL3lc1bC4i1futK4S0raW6tCythaE8XKafG4stb+f+J1k/lNC9/mcW4qLzSPJ83r2Q7m1TI0Jc/jT+0KppWKmvoxoaGiDRCEIQhCEIQhCEIQmYQhMTRCYhCEIQmiYmIQhCEJiEIQhCEIQhNUxCEIQhNyZmiaZz5xZqfo3X7Wfsa9puL7EW2sLlfutKFtLaWFuIWFxVvXDSajVT6o6wb5qX+UXW3wuoXf4exarJ6ug1rLqkj9iy7+p0y3gn08YYaGhohCEIQhCEIQhCEIQhCZmIQhCbEITEJiEITEIQmiEIQhCYhCEIQmJrhCEITdmYTuj1vF2X76vtO9gW8tq612BbX7rWsrCFoWhaVhC3lsrWuV9E7KF5p29Xh16/hP7R1hL1NkZZdU1PYTfD1uNMhPi/50F3JqfUMNDRCDRCEIQhCEIQhCEIQhCEJohCEITEIQm7CEIQmIQhCEIQmJiEIQhCEJiEIQhMQm7MQmZwpynh63i/R8h+6KXstKUpdqlKUpfsN+61LK0LWhchctYWFhabqni+iRUfr9is0JNJ8+JP2DRu/rfOiVN3/aYww0NDRCEIQhCEIQhCEIQmIQhCEIQhMzEIQhCEIQhCEITE2pphCEIQhCEIQhMzEzNLWqZnIfJe0nUnsvvT+164a1ruX6r2ULKFrQsIvIT0ou0srbu6xJSPqmqmdR+vf8egnv0dIyq0T038l7Als3/RGT3/ADfDYww0NYQhCEIQhCEIQhCEIQhCEIQhCEIQhCEIQhCEJiEIQhCEIQhCEIQhCEJphCEIQmITXCEIQmJpnAnbPHpl3hc5+1aXcpe6Lau6sruX6rwtKytK21sLYXEXFT3Oqj8Uzpv8sLrXjegQEsvx35NppptMm2/D/AXeD6vCRhhoaGiEINEINEIQhCEIQmIQhCEIQhCEIQhCEIQhCEIQhCEIQhCEITEJiEIQhNiEIQmIQmud3e295h9hXFvc73y9rXbVurkfusrYWFhbCwsLUuyLRS7iynsUZmt1Sa/DL72bXef63flNpippxpkV/wBM0Ber+GWGGiDRCEINEIQhCEIQhCEIQhCEIQhCEIQhCEIQhCEIQhCEIQhCEIQhCExCEITRMwhMTExMwmYQhCE7HOS/gcl9gX2LvtJcBF4/7raWhCFxVwLm4WKLhp6bpWyilZpCKK5rGBRojXfU2mmm0yWuj/tCd+O38FRtSFTTqaHghCEIQhCEIQhCEIiEIQhCEIQhCEIQhCEIQhCEIQhCEIQhCEIQhMIQhCEIQhCaZiEzCEzNExCE703gal2h/wD4Q/dCwsLQsrQtKFoWFhcBby0rbXKpIP8AJ+a+GWUV8nwM6W8mPv05NV1+L+JJd8+7LMt+rS58kwYhCEIQhCEIQhCEIQhCEIQiIQhCEIQhCEIQhCEIQhCEIQhCEIQhCEIQhMQhMwmmEJiE25id2abd/Yal4195LiLgfusrCFoXZKUupZWtdkuhM+ae+Xw+qE7L/wCYx6UnVMa78qdMTjL+UQz3mpL/AM+9CJpNOp+KaGhiDRCEIQhCEIQhCEIQhCEJrAhMIQhCEJhCEIQhCEIQhCEIQhCEIQhMQmITYmITZhCE2JsvYfMee8q95vbl2pcBbl31wP3WlCFhYWpcNbSFsrbWVu3Rdm4WxSF6eT6P4MoX9J0jHIjTjT7+wTXvXfzeAnLTQ/8ASXRjEyQhMkIQhCEIQhCEJhMIQhCEIQhCEIQhNIQhCEIQhCEIQhCEIQhCE0NYmqEJpmqZhCdxXg0/s9fci4i7AsXV+6FqWFoWUIW6halt3QsXK3U8XF1UulPVdKZdN0Ud6/J648v0ro+wYi6JM/0uoUT6jWT18df8+gs9AD6mQmSEIQhMkyQhCEIQhCEIQhCEIQhCEIQhCEIQmEIQhCEIQhCEIQaGhohCEIQhCZmIQmZomZoZMztrVJj7O/tivaK1rc/dYWFsIWhCFuIWm5WlYpRZuVsJl3rqpRPSmXCeU9V1sKyEaaqaPBf+UOvlT2EfX8zW/R6b+ix0L/1n+nSMnj/4qovvmsSXJCE0CEIQhMIQhCEITSEyTCYQhCEIQmSMhCYQhCEIQhCEIQhBohMQaxMzMJmaJsTEJ2p4a/aKui+x5rW3Bce8GC3lq/dYW4hdrTKXaum7yZcLNwnlPQtKeKPSvoP0MsfDX+17GYV31rv8DqX/AI/5YT+mvmYs/wByKVPG8U+L/MXtxurePrmBqsIQhCEIQhMJpCEKIyEIQhNYEIQhMIQhCEINEINEGiEIQaIQmGiE2ITMxOFCaJz/ANbFx375vAnsqcNd1W1+60LSsLYXPXCWq6Lm7lwsrRdhPLSchNNRpiJeefysPptGiNezUJAKJJkksbqcR1o//v8AFCjrX6Xicv8Ab5Dx99k+P987ttZX0dYNYE5qo/pnJy1B/RPj/fvxP+nhy+tvof8AWhtEv8r/AMoTcd6e0k9/RMkIQmkIQhMIQhBoYaIQhCEGiDRCEIQhCbExCap26Y6U+0V7guwLbXsD913FYouWsp711plynoTzR3eeQi/yPlvyfknqn7oX2kdGnGhm2iSqEuv5rHNafQxlr+HaZ0q/kpa/EtE3r+iBEquOUfi0hNAhCDEJg0QhCDRCEGiEIQhCEJsQmxNudk6nHXIW++e/ei7WvYP7oQtlYXb7qpc3F03FxdtPKei6UxFxdNy5oP6ereqZceP6S/T9H7w/fff4EWOvosL58tYjL9+hVX/o7/hx6A0QhCDDRCDQ0QhCDRCDRCZaITVMzbnFfE6Pfnvvtz7teeuJN1ex1p/dYQtlZXFWzdxari7SxdK13ZT2E9hPKQiU6BouXa/596fB0Xq0vweEqn8/0T05NVWPoY+V1QwxBoaIMNDQ0NDRCDRBoaIQhCYaJswhMTt/gTsC+3y7utc7D+6wt5CFwbpvIWVilKUonru4nhcdDaQjTVTQ+lN9fme9ikxplTTjTJ8c/LTv1qhZ4t9c/J4jDDDRBoYg0NEIQaGhog0NEIQhCaZmYnbHoW4vZF30P7s/uhalrW6tlaUXVS8Fb113N0IonxU8eDUaqZ4j1hPvim0004yMn/FyQT6b35p/FfK6oYYaINDEINEINEGiEGiEGiEITmzmdHvT+2MJ2tdl/dYWlC1rUhcZbFynpWhabi5vPu6njwajVTG3f1J99Vno2ZGiSnXpklvbvICsm1Yqa+jGGIMMNDQ0NEGiDRCEINEIQhCapohOVOC/g4D7U9S31oftVLMzOyzYnYITkwmldh/dZWFpWwtlbV37lbK1UpcJl0XVeYnqTx4NRqpniHb/AM/fnx7ifg/ldGIy9Hcvf4r8t4jDQ0MNDQ0QhCEGhoaGhomINDRMzVMTEzOLOELhvS+xveXHfu+duhOKtK7F+y4a7MsrFKJ7tLouzcLfui7CeEEXDHmmUF/+Zfv1SY0jqaJaX6RJnx/S/gRNVOp9GMQYaGhohCDRBog0NDRCEINE3ZhrE3JmcPpTkLZW2/YD9rwnPhPZc3f3W2haFlbCFpvEupYuxS7d37m8ZPC+b5/m3k0dTjofknk17/cxi8xsV309NQ6Pn1DDQw0NEIQaIQaGhoaJiEIQmJvzMzNM4vW1P7jzYnAmqeyFs/utS7ddN3Lru3c3Wntp608J6U8N6xeN/Wx1xtofVNfYD4Kf0fyujOl/zPNHztd0+V1Qw0MNDQ0QaGiDRBoaGsQg0QmGtmaJlrTOT0uW+E+7PafvacaEJwptTYnDW1+6FtrgLQtK26Uum7S13iUum8JPStFb9Kv+PsEQET5xiH8b0fBXuvT8yYw0MNDQ0QaGiEINDRBomIQg1maJszEJyvCvFX21nZF3yYXA/dYWyha1ykXK0XQti7927oonuXbWhYQ2kI01U0Plbu3/AK/j7Bs7RW2mn9Gif9E4hUKfnfwX+BhhhoaGhoaGhog0QaGiExCDW1OxJ8Z+1HofuuE2YQnZJsTTCcmbn7DZWlaVoXGuLsXduhPTdFLouxcp6LxkLHRinwkHXGWx1TX2EVnXqmRoiq/BFMlarfwUYYaGhog0NDRCDQ0NDQ0TEGiZm9OV4k5T4b7u/ZM7hCdlm1O3fsMrcXDXDu/SlKXF3k9N1Jl2Lm6VqQsLE2vR/wBT+wzu0VuNfDRP+M6DLPden5kMMNDQ0QaINEINDRBomGhohCcicDocND98Tvs7fNiE2pxZyJn9llaFhC0LuN2LouLvXSnsXUnpTwtlMU/Wg6w0E5KvJ/YdB6HGxk9L0WD5yO6fK6oYaGhohBoaINDQ0QaJhohBomqbU9+D9rzbmuE2ZzpwptQW1Od+w4C1rcXLvAT3Lm6bup5TxdKwsLM3+6/YmkdJTSsiX/dCi1ejaMMNDRBoaGiEGiDQ1log0NcCcbzLdfYX7inZJvQmxNcIQm9NiYnAmzNlIna/3WhaVqQtS3F2RZuzc3buhPUtCeU8XWtKFipNpH0aG/8A1e+xTKyPql0+SJi16XqGWRWqZU0NDDRBoaGhog0NDQ1mEINE1TmPHUXYEP3rOPCE7DOROFCbE2oTtv7AWhaF2S4WyuDdF13F0XYuUxPSnoTynha0LQjwXtX8+f7GX/ieq65C+PZV8MYaGGhoaGhog0NDQ0NYhCDRCYmicJra8C8Ji97rjwmqE504k2oTemiaoQhNmE7PNn9oLdWFpXOu0tNzeSnpuLhPF0J5WU9lCEIQ0kaE01Gn0Yxf5v5HT7GyPr2/wxVI+bwCww0QaGhohBoaINEITDQ0QhONNnwJwmLmPvM7DCd2hNqbqRNibc0zRNcJtTiTsH7TeWFlbS7AtF4N03h3QnoTyhaFoQhCJv8AHnz/AGOcpjTTqaJFfwYl/u/5LqhhhoaGhoaGhoaINEIQmIQg1vQmidqX2dm3CbsJsTbmmaJpmITam9O0/sNa0LSthdupS8W7F1oTwnBYQnsLCEIQhQdBH0Z5Q7+V5P7Hryl83Iyl0V038oS0Cp9T+GMNDQ0NDQ0QaGhoaIQmGhog1sziro4b20P2S++wm/MzjwhNUxCbU34TE1wmJvTjTjfshallYW8t1YvIuLt0pS79LqT1UWU9KwsLQhCwiL87/wDL7I1n1PjuTnr+DfwxhoaGhoaGhoaGiDRCEINDRCExNU7HvefIXtyaYQhCcaZnJhNUJuQmzNUJw4TVNc3pyv2HZlyVu3jJ8BPKwhaFhZQhXmv47xQxyI040/slFqry/UZPdl1bw+ZDDQ0NDQ0NDQ0QaGiEIQhMNExOyjw+1vvMJ3aEJibcJ2KE2JiaZszcm/N2c39psLC3FuvC3Fx1zE9xPKeUIWFlZQsIWtxU/wB/ZPq4gcaOir/nzQldLjahoaGhoaGhoaGhoaGiExCEITE0NcPzcJ/YKE5sIQhN+cSbEJrmzCcWEzCb05/7TK1rgLYuFybsUuFs3NLm6rru0sIWE8rQhYWhCJP1/S/srVdH1PH5ETos8n8XwxhoaGhoaGhoaGhohCExBrEITQ1pm718J7r7JPdEJpm7CE2ZxYTVCbE3ITahCc5cX9ttIWVrXAXGu7ddLhPUtafBWlPSsoWUIQhuvsK2jqvqnH9lkNqPLpfDJruur+HzIaGhoaGhog0NDQ0Qg0Qg0NEGiaJpm50Oa8PC75N5ezoQhO0QmzNiE2YQm5ONON+221vrZu2u2p6ky7yFlYWVlZQhYQhL06L+y9xFKmxiJXPT+9CigVMqa+jQ0NDQ0NDQ0NDQ0QhCEGiYg1ommdjf2ehN2cyE4MJx5yJyE/MFtLlLcvJui6bvp8BYQsJ4QsIQtCEI9bP1P7M3NfqJT7/6/BjQw0NDQ0NDRBohCDWINEINEy+Aui0PhvYfIfeFzZiEIQhObCEJxYTYmmaprhNqE2JohOwwnJWP2mVwV2O7N272tYTwsIWEIQsIS2XWS+fJjHIjTjT+zKbTqcZAv+HP897+S6oaGhoaGhog0NDRCEJhohBomub1OI++r3fCE5ExCcGE1TsEITmrH7TK3lhCytxZXcVm8laFhPCwhC0IQjw1ic/jxfZtaVHmIsOkvNImqhoaGhoaGhoaGhog0QhBrEGiE3/P2Be1Zz4TtU5MJtTROHOHCaYTenH/AGmFvLYWtbF4N3bw7wVoutalhCFhCEIQiC/Rr/K+zrxP9X+l+RXyRXoQw0NDQ0NDQ0NEINEIQaxBoaITamerEy+Q+W+xTlTamJvQnNhCbs1wmJvwmxCExNmE0TjTjQhCLRNcJqhNj9poW4srsNFv3Ui61yloWpYWlCFoWEeCVa/s9dDapkaYyVVdEv8AaFEWqZUNDQ0NDQ0NEIQg1iDRCEJiE0TX0NE572X7NnZ49M4EJsQm1NiE2JtwhONNE2pohNUJ2L9poXdbruhF0UvHum7a1LCwnhCFhCEIR4UVpPmfaDwnE+p4/MiFH+O+LGhoaGhoaGhoaIQaIQaIQhMQa0Tbaw/Ys7HMTehCEITTCEITVMQmiEJw4TbhNmE1QhCbc2ZyYQmxCdom1+02FwFrvsS7y2ELQhCwhCEIWs6LL4vh9oY9kmrreZ6t6NDQ0NDQ0NDRBohCEIQhBrMJsrxS0tDw/bU9hTZhCbs0zTMQnDhCapvQmiE7PNmEITd/aaV7dT1p4uwtSEIWFhCwhCw/5s/D7RK6z8xDl5XniiGJpqproxoaGhoaGiDRCEINEJiExCZe1QY8T3FNcJphCdom7MTVCbUIQhNEJtzMJphCbk1Qmuc6EJzf2ghdouzeUnzVurCwsIQhYQhCER9R9pDFV+r/AEvyLmSK9CGGhoaGhoaGhog0NEINExCEITE0efMyxrL7A+NO/QhCEIQmqEJohCE7BCaoQhCE4cITXN2E0Qmud8Wr95uLm3hXCZeLd26btrUha0IQsoQhXnqvw0/tK6m1TI0MlVXkv9oURSplQ0NDQ0NDRCDRCEIQhCExCYmerU8NYfs6ez5sQhNUIQm5CE0QmYQmibsJphPZ37TStC5NL3G4vBWpbC0IQhYQhCyhYTMVSSX6J9p/AtXmePzIgMX8X8GNDQ0NDQ0Qg0NEGhomIQmITEIdLE0vD4z9pzkwmmcGaZtQhCE3IQmmEzCcKYm1CE3picO9o/abK3Flca8u6Li6k9N4C0J60IWhCyhCEIQsPB9VNX1jn2pl1R/2mR4Twq8/khoaGhoaGiEGhog0QhCEJiEy1oaGNZa5k7rOBMQmuE4EJrmiEITYhNycOE0QmmE4k1QhCYm1MwhCcKE5kJwP3nPWV2G6F2ha0xZQhCwhCEIQhESNCaajTQ5SjTjX2pXulZhAn5a9Yohiaaqa6MaGhoaINDRBohCEINYmZheKEJhoaw8tewVxJ7KhCE4MJpmJvwmZphCE3JpnBhNc7StH7zt64V03FLoXY1lYWFqQhCELKFg5q61/w39q3qXq3RFleH3qRoaGhog0NDQ0NEINEGiEITTQgx4awxrsb4k7BOPCYhCExCEITlwhMwmuEITE1zRCYm5CaJphCE0TZhCcCE2IQndP3mld/vBu6uOsLCFhCEIQhYLVXmz+1iS6p1NONEi3SSdB0q/MGhoaGhoaGhohBog1iEIQ82JiDQ8MeGu2znTvcIQhNEIQm7NibE5MJuzkzv37TjXC4C7dd5PeQsLKELCEIQhCEIWRUuvr/K/a5Rd9f+QibN5NDQ0NDQ0NDRCDRCEw0TSQaGhoZB4a2oLeWwuzQhN+EJ2eE4MxCYmqYhMwhOJNMJvwhN2ExMQnDhCdy/abC7re7rUtCFhCEIQsK31/6n2whX6ab+jK281+ATQ0NDQ0QaGiEGiDRCCJoaGhoaGPD7BNp8CciE2prXHhN+EITehCbkIQhMTMITMxCE24QnDhN6EJ3795trSuOuLey3hLKwhYWEIWEIQhC+2a7UoVMjRCfwq/yhM6aGVDRBoaINDQ0NDRCEIIhMTDQ0NDGsznvM504c25iYnKhCExCb8ITehCE3Zib0JtzgwhCE5tL2GEJq/aba0L2ddtPZWULCwsLQhCwhCF9tR6SI+r+PyIny9Z0+DINDQ0NDQ0QhBohBZhBoeGhrD0PnTiTem3NqbsxNcxCaoQhCbk0TEJuTEIQmJ3WE5UITEITEIQhCEJmE7N+80rt97qtlaFhZWUIWEIQhfbcabdfl0Phk7GXV/D5ENDQ0NDQ0QaGiEFpaGNDGhrQ+6zlQnNm/CEITnTMITXCE7HCEITvs5H7zSt+8Rd4u+sLQtaEIQhCEIQsep9tpdWHRkZ0Pw/+UKxBUyoaGhoaGiEGiExCZY0MY0MY8PlrfmxODOfCEIQmmE0QmiE3oQhNMJia4QhNiEITVOdCb0IQndoQhCEfB/acm8G67w1wLpvJWhC0IWUIWUIWPV+3HYS+vV8iJkvr9Y0NDQ0NDRBomiYaINDGhrDzO5ztcIQhNcJxIQhNEJswhCE2Z2SExNUIQmqE9p/tOCu6Lg3Qns3ZWhaFoWFlYQhYQsFh1ft1xKn5/8Ah+REy8xmhoaIQhNEw0NDQxjGhrRO4TTO+QmiExCcqb8IQmzCaZonYoQhCExNUIQhCEIQhCE7j+01Ll3fXDXalqWhZWVlCEIQhYO39NT+P27W2mKmnGmTUPy1PwdMg0QaGhNLGhoaGhoaw122bM40ITemJuwhCaJwoQmzCEIQm5CE2oTgQmqEJswhN9oVkl9WNStfyg1qv8RjSi/7Jn/iDR5N8I/8ZYTzK/kSb8l/l4B+Us/6H/s/6X/s/wCl/wCz6ofVD6ofVD6v4H1Q+r+AkPz/ACj/AKX/ALP+l/7P+l/7F5+EP/gCP+/9C84PJs/8hf7xpMXl+WE7ooiq/mRCUqf8IJpKya4s2/2mta1vXsF27il03evBTwsLCyhYQhYWEIQhCFg1l+lfhJfb1VaX5onr+h6hWVaplTX0Y0QaFGtbQ0NDQxoeX2ybcJyZvTjzXNMzCE3YQnJhCZmqEJrhCbbV1X8oNyM2jo7+GGjyb4Q12C28lfIfkLGz0/wP/wAKG5Q2hGxfIfVL5fakhRS+RKf9w6A4ldVfyglK4Z5L+B5WCf6flHRvyTR0v8Q6DP4d4v7zQuxX2SsrQsLKeELKFhCFg95uxf4f2/pPq/EciPX1ev4Y0NCeD1tDQ1hoaGND7dNiE7HN+aZwITdhCaJrhNqE1QhOJCE0vphfLOofuHq34TEbGD8p2vqX5BsWP4A2rYTRhfVhtlbb9gVo6WPhjpr/AMxinVfMjyu/hnlf8Rlit8mP6tBklZNaYQmr95qWFtrRcrWuTeVcXdW4tSyhaFhYQsIQsVo3Uxf5+4M9f+t4C9erTaEjaxMtYaGhjGhjHofZp3Ga5iE0wmYQhNcIQm1CEIQm1CE0TchN2E1Qmj9njh13+J06d8BCvX/MR5GfLox0fxI6238RHVf8t7SYVNo6SbrHyQv1Xw4OneQk/qmj9UbT0TP7zUunHRew3t6ELKFhC0oQhCEIQhCPC62j1iH1f3CTadTjIP8AP9I7+EdDUbaXhjQ1hoaGhjWh6Z7ThOwwmZtTchCZm/CaoTR0V/KHr9/RNi3Un/2w10RdfZfER+95n7Sm+niy+Trq/Sgl038odFn/AJPuCaaqdTP3mt5XFXtJZWhCFhZWEIQhCPFVqTa9Wml9xfR+38oWoxoaGhjQ0MY+RO7QnChCE1TRCE2oQhCapmEJpmIQhNmEJqmJphNH7WnDqSP4rFgv/tM6cvjR11Hx4H7HH7afDaVp6piTUaajUPkLN4C7+t1C0oWEIQhCw9HtU/yn3F+O6fw/B5Xqy8QaGhjQxoaHqnEnaZiE4kJwZswmJrhOVMTZhCYbSVbiP7knQn+AX6z+XBixnpX4SR+95vvAsrK0LShYWUIQtB63o/CT+4qbTqPreHy1oWTGhoaGNDQxoeh+w4Tsc0QmzNmZm9CYmmYhNCGoT6uHWf4PE6V/Gj/7zOlfxo6j/G4Nittv7UXYvd1lZWhYQsLCFhYQhCw8L5P7jRKrd/dE0p4Y0MaGhoeGPQ+NO5TVCYhNpEJiEJuTcm5CExNcJp6X/Jw66n8eIp0aH+UvlnTH8I67+Ubbdbr+zNEXK2VpvslYWFlCwhCwhCFhH9M/y/uNaeiU+VmZeTGhoaGhoYxrTO+x9qhCEJphNuEITahCaej/AMnDrKfx4ivUnlJfLp0hPgj9eb9obwb7DWlbKFhCEIQhCwYx9xieOMUt8PweiYeHkxjGhrLWl91hOywmIQhNybMIQmqE0Qmj9/jh11X8ViPUjvSfLp05Pgi//Bv2Vew+LdN7Mu2rCFhCFghItsRW/RDOtHNz7j+qCG/nzJomXpNDQxjXtiE3Zom3CE2ITRCZS1SfVw6yn8eIqV5WfLp05fgjr/8A5+wr5t9h3kLStK1LKELCFoIunr/4fP3IS76/reITLWGMY1j6jqhoaw9+dvnFnFhNmE3/AN1DPOfwR0zX9W4dMDZ/BcG23W6/trdD03tq5CwsreQsIWFghafMtfcio/Sf8rW0MY0NDQ1iipkGvYc582oTXCE1/vccOhs30QvzPls6U/hR1r/S/a5byLtrN373lC1LCysIQhFPSv8Ak5/X3Icq6pDJTKkqel5YxoY0NDGikS8Na5ypyZvwhMTMxCE1Qm3NUIQhCE0NoqEjrat/TxFP3Dh0r91+cux3grUsrUhYQhZWELCEIR9Nx+Cj+5Npaj+RYeljGMaGhjQ0MaK10YvUfHGm9OywmzN2E1Qmz0TFxfwUO/tHTrbr48BhWbf1+4l77eGsLgIQhCFgkR9Aq/g67pb5b+5PifF/ieZljRBrDQxoaGMaGNYTLqqJ3taZmITMJpmlxKtxFaq/yEuo/lw6YHqkXpftEveC2FvIQhCEIWXijG5/Xo+5TPJX/GfhrY8MY0MaGhoY0NDGNCfoYk8kE10NPE7nOFNU4E1KKn5M6e3xQ7yflj0+voN6xvVu64Tt0IT7FLauu6bxbzbwULUtS1oWELKfnGfi+5fjbYfmvB4ml4aw0MY0MaGNDHhrKHV1DHXwPB6J3FYmzOFCYmxyU6wOmf4ROcCE97z2lS8O6bzVvLUtC0IWELQhCFlH02r+33Lq8+taCYehrDQ0MY0MaGsMg1hrCb6HBK6Exnq5pnsibCGukvVuHrcean9WdMaT6I/eY+NCff5cNcFCEIR9bSXm35DW/X4iv7l0px38LJmEy0PDGhjQ0NDGNDw1iYa0JuhiXQmM9XBNPo72+E5tlrfzWedD5WHX2X4Dbbrbb5sIT3dOzrj3tN7MtS1rQtS0IWFpQhCEevfh/Pg+5jENmmnU0KWeW38+f70tDWhoaGhoYxoYxrQ1lomlNoT6+Ix0NHRGn31bH7vGec/ghXn/AC2dIa+C7TkQn2eftlYWpaVoWhYWVhCwsIQhCETSfWZfHgvub5vX/jfUmJoaHhoaGhjQxoaGhoazNE2V0gaHmk+RNPo08zfm5OHNE19L/kzzl8ELXXfy4dK/gXaZUIT2lCfalbK21hZWFlYQhCwjxeqEn9/tv25f8P60ZNtvRt0hRU/8q/y8Ndxv5B/0X9DHT/Fea7z3f1qGpNpv0X+o6D8Iq9b/ACk029HJ+5H0I/8AheJmZaGhjQxoaGMawxjQ8NaGttNp1OCXqGAx5tHQB65uwnBhCbTaSraR1b+LxELEDfT+rZ0Zr4I6qP59iT2DCfaZbK2VoWhZWUIWOuPH+EqMHrTP1b9q/u6xHaZfVKGv0dYp+rx+5z/qDOr+W/8AIuRW1UFClLilKUpRMTExGkpnVNVMveLfVpb8qMpN7+Bda0rcv6L+S8PcNbdefi8HmYY1iDQxoaGhoY0MY0PDw9DW+ukcSOqTF5yhN9AukR7kxOS+sR/J6h+EI9GDby/Njf6PhHVgbbdbb5k7hPYMJ9tFpWpaEIQhiy6o/u/aK60zokqdH+vOK/h7MZ/gq/QliM85b/LKUpS4pSlKUpSlKUTKUTExM8GmmqmW2y/WldVfLwz6fxmX4fn7e6nX/aeZoaGNDQ0MaGhjGNYY1sNcNdcL4Yk+oXnpMXqKf1SCYU7oCadjT4zR1RDV1Jp9f8MavJhr5O/lj8km70R1Jv4H1g/l8qd8n2Kuzex0pe1rC4CysrQhYQsIlr81/P8A8T2ajurokrZNfy2n66k1a/ov9shvxfV3+nQ+makhSlLilKUpSlKUuKUpRMTEylExMTExMYXd1ST8Mt/XOsw7l5U8X/n254stS/N1FGqnU9EGTDQ0MaGhoaGhoY8MaGPMzMTkJHRkf+wJHnF9R/CPjF6GA/Sn0p9OfSn0J9CfTx36iP8AukfWDaJvdbhtt1tv3DPsG9+869yWVuoWhYWEIQhCFjxONpL1fQZ09NaXovJeyocR+ci/LILT/mRGjPri/Q8+fCUsUpSlKUpSlxSlKUpSlKUomJlKJiYmJiYmJiY7JrRoqf8ABcevW9RSqdG+j+H7bXU7+v6aIQg8NDQ0NDQ0NDGMeGiaXmYm9ObNU7FN6feG9wW4tK1IWELDULif5Or9X2RDbPpp+TPM+b/czr7+S/ZSlzSlKUpSlKUpSlKUpSlKUpRMTEyiZRMTExMTExM6xCAv285ukY5DSeDT9s1WcT+100tDINDQ0QaGhoaGsPEw0NDy+LOHOBOxzvU+xl5F3brvd0LKyhCELCEI8dL6X/CvYsJsv/7DPM+b/cyA3fnv2UpSlKUpS4pSlzSlKUpSlKUpSlKUTKUTKJiYmJiYmJiYmL38f+1eZ4KPo+K/o/bD+Yoz0adR0DTFs+hNDQ0QaGhoY0NDQ0MYx4hNM2p2map2SdnnZYQnt992vc0LWtxZQhaEIVsk6vwQtjrz8Xgv17Cu7/RYTEk+cTWhQFxSlKUpSlKUuKUpSlKUpSlKUpSlKUomUpSlExMTExMTExMTEzq7hYr0/N83tjzdt/OGsTLWHhoaGhoQaGsMYxjxNDJiZnDnLmqaJx4TjzuU3YQnst++1lcJYWVhC/8AfP4P9v2Axkkm2zxj6/4H+BTa+r4fgKCp6IiKUuaUpcUuKUpSlKUpc0pSlKUpSlKUpRMomJiYmJiYmJiYmIMJijUaqYtEJ1+Ww8o1GyjT9rXZyv5nUUaq8U+jJiEw1hkGhoaGhoaGsseHhrXObPc05cJ7YXcbpvsRaFpWlaFhYWELCILfX/H35/V3L5Z0/wDu+pJ/X5W/5LilKUpc0pSlKUuKUpS4pSlKUpSlKUpSlKUTEExMTKJiYmJiYmJiYmMJjLP8f5D6Lz2sI97/APHw1iDWGhjGhoY0NDQ0NDw1h4ZNycObM489mQnMhNmE9lLnXg3va7AsLQhYWErSIO68fF4Lvkv+FaJrn+L8BOXaJESKUpSlKUuKUpSlKUuKUpSlKUpSlKUpSlKUpSlKUTLgmJiYmJiCYgmJjDCeCOc/80/ofpfdryafmvasd8VYTEy1hoaw0NDQ0NDQ0NZa2JuTTNydgmib073O0Qnt6+01wFsrKELKwhCwhY9fS/l8H+K+9Kz78EitkFy/OGd+vdZcUpSlKUpS5uKUpSlLilKUpSlKJlKUpSlKUpSlKIUTKJiYgggmJi0AGGGGPBj6F1CT99UdPWXtRymRp1NC/Q98XUhMQg0NDGsNDQ0NDQ0NDWGPM2JtzTPfEJy4TdhPt4t9YQsoWELHhXzvlfRfjvF+X5JSL+9/yT/kzTq/5xSlKXNLm4pSlKXNKUuKUpSlKUTKUpcUpSlKUpS4LAmJiYmIIIJiegBsDYHdU6l9WJfV6HRfVe1K/iT+IQhMsaGhoaGhoaGhoaGhoa0vM1TfnFnHnYJ2+c2E3YT2mu1LtC5y0LC0LSibUOoz8l5s8D4mtL0Xkv4XdqG306L5YjL3/wAVi8u/JClxSlLmlKXFKUpSlzSlKUpSlKUuaUpSlKUpSlxSlKUpRMQQTEExBBPAtABsDqqdS+rEr6eKOi+qftN4UXBkNTQmIMaGhoaGhoaGhoaGhoaGh6niYmmb8404E1QnEnepzoQm3Pab4i49Li9pW8t5YWEIWFmwX+4/0U7raj1+RfLIX0/qCci+iIilKUpSlLilKUpSlKUpSlKUpSlKUuKXFKUpSlKUpcUpSlKUpSlKJiYgggnkVrEBOfjy+a5+o12vJp+a9p3T/T/7rEINYaGhoaGhoaGhoaGhoaGhrDw8Pam/Mzbnsuap32E2oT2yuzXvy1rCwsIQiddKv8j/AKXc7UevoS+WSfp/4FPVaiREilLil00pS4pS5pSlKUpSlxSlKUpS4pSlxSlKUpcUpSlKUpcExBMTExBbQACp+Qktv1w56xGn7S8/3/K81/KGvVP4mqTEGsNDQxoaGhoaGhoaGhoaHh5euaJmdym3O8ThQnb4Tvj9gXFL3JbqysLCELr3HxJWf0O+rvzPuNqJ6+RfLJP0v8CnLtEiJFKUpSlKUpSlKXFKUuKUpSlLilxcUpSlKUpSlKUpSlKUpSlKUpSlKUTExMQQTEFtAQim2JK//Fjkrk9poBaExBoaGhoaGhoaGhoaGhoaGhoeGszYhNU35uTjzamzCbEJ2edzhCb89mIe0s3sd7gt1ZWhCELTyv8Ak/c7glfTjovlkX8exPVX4JESLilKUpS4pSlKUpSlKUpSl00pSlLilxS4pSlKUpSlKUpSlKUpSlKUTKUTEEEFtgDqp0XP4aryHpGmmyjT9or7vQereDX4FekCXRp+KeGsQaw0NDQ0MaGhoaEGhoaGstcObM7DOZNqbk5c2pqhOyQm7O7vh3N7gu0LUthaFlaUIgbq/wAXX93tyW0eiSnR/wCP5sSlD5IUpcUpS6KUuLilxcUpSlKUpSlKUpSlxSlKXFKUpSlKUpSlKUpSlKUpSlEEExMQQW3Bb6mq0qfx/aTOhem1hog0NDQ0NDQ0NDQ0NDQ0NDQ0NZa2JohMzRNqZmZrhNmbU5cJ7ohNqew7yaXVe8rloWELCF+a1/Qv20NttvtiM6/oitkVv0YfUUfWdWUpcXN00pSlzSlKXRdFKUpcUpSlKUuKXFKUpSlLilKUpSlKUpSlKUTEExBMQW2T/ovz6n9r7R6w9mvVeaF41zPoxrDRBoaGhoaGiDQ0NDQ0NDQ0NDWINcWbU1zVCexpyJ7EndHx77LWFwFtrCyhCERT6t/X/btkSv7GQq15m8WxSlLilKXNKUpcUpSlLmlLilKUuKUpSlxc0pSlKUuLilKUpSlKUpSlKUpSiYmIJiCwFtFf+mTUaqfVMez0X+0Tz+X/AHoaJhrDQ0NDQ0NDQ0NDQ0NDQ0NDQ1hoa3pmE4U4E7RCcucSfay9lW4txaVoWhaFhCViF6jIn0Xgv12p9Y3H0iTMf+EsXF0XVS4pS4pSlzcXFLppSlzS5pSlKUuKUpSlKUpS4pSlKXQKXBBMTExBBBbYH1UVbKJVNM6inuv8/tBqEuX9of8A1FCDWGhoaGhjQ0NDQ0NDQ0NDQ0NDQ1iDWmbU4E407lPdE7m+1rcuLzVpXJWVsLKEIRBP991/VXabWnnOiIT16flEkkkokvBJYpc3NKUuKUpc0pS5pSlLm4pSlLilKUpcUpSlKUpSlKUpcUpSlKUuaXFKUomUpSiC3AD7qq8Ixob/AA/fJX2h171v9qGiDQ0NDQ0NDQ0NDQ0NDQ0NDQ0NDQ0PM7BCcGcqfYSE708PtN0rmrSuOsLYWhCFhCehPG+XX+l2dEca4klW2R3vyl6icseiSzc0pdmlxSlKXNKXVSlKUuaUpSlKUpS4pSlKUuaUpSlLopSlKUpSiZRMomJiYggtovqr87cK/IaFfTpvyXya9nxEEz0aI3KfjuqGiDRBoaGhoaGhoaGhoaGhoaGhoaGiZm1NibE2JuznQn2EhO/Xs10J8ddjWVtIWOr5G+s/30HXG2x+bfZp7r/n8EQt/P1Hi6LlvTS6KXFKUpcUuKXNKUuKUuKUpSlxSlKUuaXFKUpcXVSlKUpSlKUpSlExMTExPcBdVWmzxv8AU/oxmV+ez94sya+PIxoaINDQ0NDQ0NDQ0NDQ0NDQ0NDQ0NDQ9E4MJzZxZswnBhNue6J3ld/XAXHWwsoQhCELXPrn8P8Ab/x2X5vj8kTofX6Cl03NLi5uilKUuaXFxcUuKUuLmlKUpSlLilLilKUpSlKXRSlKUpSlxSlKXFKUTKUTExBMT2w9tWHJ+PDUDTTFGn7OTbVONFm9n/QGhoaGhoaGhoaGhoaGhoaGhoaGhoaGhoa0TMzNE2ITjThzen2KhPc97athYW4sI2iSrbiQp3v4Nf769jU2mfgklWQ2z5L1E9Z9EmKUpcXNLilxSlLmlxS5uaUpSlKUpS4pSlzSlLilKUpSlLs0pSlKXTS4pcUomUTExMTExBPbDUtfE56Yun2e5wYTSGpiqa6NDQ0NDQ0NDQ0NDQ0NDQ0NDQ0NDQ0NDQ0TRNubEITRNM4c77P/AMCrWhYQhHrFP+z0VfY2FX1g69/P1MXVS4ui4uq5uKUuKXNKUpcUuulKUpSlxSlLppdFKUpSl0UpSlxSlKUomUTExMTE90A8q1fn93/Mvs+z0ZfMNDQ0NDQ0NDQ0NDQ0NDQ0NDQ0NDQ0NDQ0NEy1onBhNEJvzYnLmic+dlnsF+57w1hbK21tLC1rKFiqvk/nfT9dhQnn9EidPyk6BREkkkvBJZpS5uLppdVKXFxS6rrpcXNKUpSlzS4pS5pSlxS6KUpc3FKUuLilKUomUTExMTExMW2A+q1NR+KfVMdT33179nO/liPOck80+jRBog0NDQ0NDQ0NDQ0NDQ0NDQ0NDQ0NEGiZhNE4UJmE25omxCd9hOywnu693XIXKWFtot7JTauqS8X+jrrs7AnX/aJhL5vzeqlxc0uKUpcUpcUpS4pc3FLi5pSlKXNKUpcUpSlKXTdVKXN0UpdNKUpSlKUomJiYmJiYmJie2DtVLtE09TT8mM6m+p9fr9neKfjJImhoaGhoaGhoaGhoaGhoaGhoaGhoaGhoaIQmicib8JmE2JwJ26E7NCe7F3Zbq5a4iEIdK438F4v+ufdtyfJYXNKUuLmlLhsuKXFzS4ubilKXTS5pSlKUpc0pSlLtUuulKUumlKUpSlKUpSiZRBMQQTExhPbC2ml2znTNHn//AM6/r7OnMsP8cNDQ0NDQ0NDQ0NDQ0NDQ0NDQ0NDQ0NDQ0QhNE5U4MIQmuYhO+Tmz2JCd+uzS5vsJbCwhCFrWESF1U/3+7zodvyAgKLzS4uq5pSlzSlLi6bpuaUpSlKUpSlLm4pc3NKUpS6KXTSl0UpSlKUpS6LopRMTExMQQTExPbC2mpp1HOqfVNM8bt7T0X2bSJpeHq/VCD6pD0Y0NDQ0NDQ0NDQ0NDGhoaGhoaGhoaGhoaIQmlrem5OFMTam9O3wn2rvYELSuyLC1rK/P6L56L9tDbbb5lE2835L6tkmPqOnw27ppS5um5uLmlLilKUpcXFxSlxdV00uzc0pdFKUpSlKUuKUrxSlKUpRMTExMTExMTEExPaBYaXpX8UdfKaGpNfxV0T2b0esv0FoaGhoaGhoaGhoaGhoaGhoaGhoaGhoaGhohBrTOZOHNmE3psTtM+1VL2RcRalqWlakLM1/+UX98yDf8oKCifJFzc0uxSl03TcXRS5pSlLilKXNLoubpu7SlzSlKUpSlKUpSl00pcUpSiYmJiYmJiwGG2qb0rXX8V9TyaP8AAn/Ia9mJtk14NCJLlP6FoaGhoaGhoaGhoaGhoaGhoaGhoaGhoaGhomJqnBm7OVCbU0TbnZZ9rLm4vCXY1hbS0rSlaVSrPQJp8F4LlXwf9Ily/X8Ndxc3RS6rouKXTSlKUpS6KXNLopcUuaUu5SlzSlxSl0XFLmlKXFKUpSlKUTExMTExPAngbaNgGdVR9VdWIDV6fwGvZnnw5+eR4xXGGhoaGhoaGhoaGhoaGhoaGhoaGhoaGhog0NYhMTM4U4M48JszTNEJ2qey573XYluLC1LCfNF/J1/V5USv7wnqL13Yui5pS6KUpcUpS4uKXRcUuqlKXZpdFLilLmlKXFzSlLilzSlKXVSixRMomJiYmMJi3QBuizuqdaurEjqdHoeTXszoff4yaGhoaGhoaGhoaGhoaGhoaGhoaGhoaGhrDQ0QhNU3pohN+YhCcSE2psztE9mz3sttcdYWFoWhC0LKLvKrfJ/8nIQnn9EibPykFxcXF00ubouKUuaUpS5pSlKUpSl0XYui6LtUpdFLilzSlKUuLmlxS7dLhMuExMTExPAtwBtAXzdp630HhF61dE9mKX4eNoaGhhoaGhoaGhoaGhoaGhoaGhoaGhoaINYhCapxJw5x5sTan3YT4K7CtK1oWuo6GfwJV/o6q4b+Xx3N+Vv6PB89W6i6bm6Li4uKUpRvFxSlKXFKUuaXVS66XXdmlLmlKUpdFKXFzS5uLopS6qXFwnhPCYmJiYmMNuAbANW+/T6nk0I8Eanp7L+OFhej+j+jPj98zzkNDQ0NDQ0NDQ0NDQ0NDQ0NDQ0NDQ0NDQ1hohMQnKhO1TYhNM7VPZsJ7XvFXBXYkLW96Tjh+F4v+uMkvMcSSrZOfw/7iJSEklEl0W1c0ubi6Li4pSlLilKXFLil0XXS6Lm66UpSlKUpSlLilKUpdFLilxdF3aXCwmITExMTExhPcI2EJIP8lvJp+TR5h/8ADv6+y1Z6/A/uX1Qi8SbVNPzQ0NDQ0INDQ0NDQ0NDQ0NDQ0NDQ0NDQ0NYhCYmJonHnImzNqbEJ2WbMxPsstV7Ytpbyyta1+Ceifl1fF8LlOr9EeF/rNi4up4pS5uLilKXNKUuLm6Li67m7FxSl1Upc0pSlLm4pS6KXVS8RPCeExMTExMTExhtwrYckrT8maGXjO/P6fZaN4/8fzhhoaGhoYaGhoaGhoaGhoaGhoaGhoaGhoaIQaJiE5s5E2YTRNM2pphCc2bMzPZU5L7Ndyl272RbCwt1a1oWqROqb/VJWDPa9s/VviS6eR52IarRJF0PFzc3RSlKXNKN6qUpdV1Uu1dF0XFKXNKUpc3NKXRS5uaXN4iYmJiExMTExMTExhtyqeelMC7QVNPqmheq+t5vsom2TTjQjpX/AJIw0NDQ0NDQ0NDQ0NDQ0NDQ0NDQ0NDQ0NDQ1hohMTRN2dlm1OVCc2bEzPZc9nLhLfW0tS0LgLK0LQseDesP4Ub/AHOGsPvJs/17i4pcUpS6bilLrubquKXTcXNzSlLilxdFKUpdNKXRS4pS6Lu3F00ulMTExCExMTExMTG3gve3pev8viFml9oI011T9ksruUF2fhKVsMNYGhrA0MNDQ0NDQ0NDQ0NDQ0NDQ0NEGsNEzODOROROXCapvTZm1NE9jz2bewrZWpaFqWta1lalRdEfz6v9ucK18F1Y8LP8j03RSlxSlLm6bouLtXFxS4pdFxS5pSlKXFLi6KUpdVLi5uKUvBumlKUubqQnlMTExMTExMbQHPZYyh1mjp5Dd78m/NeqfmvZLTa0XkjGvqvVeqf1Q0PAaGhBoaGhoaGhoaGhoaGhoaGhoaGiDWIQhMTcndZ2Ob04E1T7KJ67xllZWpbS3FoWFoQtD6SVt9UlYPRrG2+AlR8ri8vO/kU0kKJJRLZpdF03TdF0XNzS4vApSlKXFxSlzSlLqpS5pSlLwqXNLt3SmJ5TExMTExMYbdKWn4f/AN+ROK2udL7J2veilb+kZYFUwqafRpjyBoaGGhoaGhoaGhoaGhoaGhoaGhoaINYhCExMTbnCnMnAneJiE0T7JJ8BcBbC1LQtS0LcWhDknVl/FeL/AK4Ck+46KfjfDepdNLi6bt3N0N7FzSlzSlLilzS4pcUpSl0XNLs3auaXcWFlPCYnhCeExMTGG3grab5FqopWL6fP9fskV4v89W8sDwGhhoaGhoaGhoaGhoaGhoaGhoaGhoaw0QhCYmibUJtQmucycqcKc+aJ2icuez7vrfWyt1YW0sLQtCKIdLv5fj/ib7r+S/8ASPDxXm/N7VxcXFzcUpcXTdy5pdNxc0pcXFLmlzS6bsXFKXjUubw0xMWE8JiYmMJjbxW1UBdiL5Vt35r1T817IQuFcd1XQA0NDQw0NDQ0NDQ0NDQ0MaGhoaINEINYhCEJomqaZuT2VNU501T2DPZ15aythbS1rStKyhaFqJuVngNLNL0Xkt1ikNtuJI6afj/cRIkJJKJLotql0UpS4bLilLil27quqlLilKUpcXN0UuLm4uml0XYu/eItKYmITExMTExMYYbeK26kHVNPL/cGTW+Sv+F9js4vphGmujR4Xb79F0gBhrA0NDQ0NDQ0NDQ0NDQ0NDRBohBohCExCbM4U7FN6bk2ptTnQn2hXIXFWytHyrX69H+G3u+L/OrdEK6l6z/1t3FxS4pS5uxdNzdVxc0uLmlKUpS5pcXFKXTS5pdN2LwLxk9KExCYnlMTExht4jajAqbSEaaqa9C9Hr+Uy6x0fMejT9jPWH5umeSVl/uwHkDDQw0NDQ0NDQ0NDQ0NDQ0NDQ0NEGhomITLW1Nc7bNqEzOPO0TVCfZFbC0LbWwtpbCwtKFhCwszQ6vZfCi/y9yfXykC8uvyWulxc3XdVLquLpuLmlzSlLmlzS7FLopc3gXfuLyVqQmIQmJiYmJjDb9WlAAVqzU6lHjzO5W/Yx+sN2vNMVo9K9eqABrA0NDQ0NDQ0NDQ0NDRBoaINEGiDWIQmGibU1zts5s2Jsznwmqd8nttchba4Kws+CrolP8AL/b2k51pHh+rYXNLi5pc0uxdDeLopdFKXNKXNKUpdil03RdF3Lu0ubzFoWUxMTExMTExMYbfv0qgBFfInUePzqPr9jHw/wBYvMTGP3rp9VdU9QANDQw0NDQ0NDQ0NDQ0NDQ0NDQ0QaIQmZiExNuaITnzenf5wITu85L76tK2FvrsywiaJuVj33VjbPlz9WR/POdeApdDZdFKXF0XTS4pS6aUuaXVcXNKXRS67m7t2aXN56wsLKExMQmJiYmMNwCtSAKKs/wh1gXexdN6eXlqIm/lP5prya0oDDQ0MNDQ0NDQ0NDQ0NDQ0NEGhog1iZmJibc7PN6YmZxoTTNM2Ztzjzu07fSlL2NaVxFwFqWwtawhY+vx+/BftrZmJfldDYkKJUSSi3bi5uxdF1XFKUui5pS5pdVzc3TS67m7N0XZuil7AtSyhMTExMTExPg1+sQAHicL0/1MrVu50L9ioN5F6cVaQqMq8B4DDCDQ0NDQ0NDQ0NDQ0NYg0QaINExNDRNU5E7JO2zsU7tO5UvPWFtoW+thbKwsLKysrUszHmtf5etZZf0SIcv17C4pcXTS66XapSlzdFKUui5ubm5uzdFzdm6LsUui9lQsLKwhCYmJjCYw3AL1AEgeWUnqR9U0eJ/rvqUtNmmmmvYnmX/1YVaQqNagDQw0NDQ0MNDQ0NDQ0NDRBoaINEGiZmibE1zucJ26bc3JtzdnbpvviUuLqXZVzlw1srK55yreqGvB1eiJxr9Xq9Vzc0uLi6KXTdFzcXN0XTS4uLi4uLrui7d2buUuaXs61IQhCExMTExMbhBeuAWJemPsdzuPzT6NNexPNv8A6tCZCFRpVHgPAYaGhoaGhoaGhoaGhog0NEGiEITMzCaZomqezZy5qnHm5PZlLuUvNWta1vrsKws2adalPS1/3dL5V9Tz+AlKny2KN6Ls3F13RS4pcUu1cXFzcXTePdy6L2VakLC0oTExMTExMTE+EF+qZELxXK19d+aZLV7EZ87/APu0IcfnP5svJrVqDDCDDQw0NDQ0NDQ0NDQ1iDRBohCYmZmZnsCE5M7DOyTss4j78tC562loWFtLCEN2xfgSWZToq+P9xJJJJJJaroum6rm6aXTcXVS5pc0pdN513L29YWFhYQsJ4QmJiYmMNgbgV+l1SqXfFamhen1/W9iHlPy8tBLnrl5nonk9XgMMPAaGGhoYaGhoaGiDRBjRCEINaZiEJtTvM5UJ9vlrW+thbaytpaEeHksnpXhvJqJIQKf50bst7F03DeKUuLqpS4pdVLoum5vDuxdy90T0oQhCEJiYmJiYwngbg3/9/wAErXXX6JPZqTxsuqa9hqjq8TxePhInqPfk9XgMPIGhhoaGhoaGhoaGhoaGiEIQhMTE0zbnFmqbs4M5c7ZOPO7vvy3FvLZWhaFhaVlbKNtJKtj+tHNinc/0kNK9Ydi5uHqpcXNxSlLi5uKUuaXNKXRS7d37x72laVqTFoQsJiwmJjCYmMJjcIvv/oh7uF4r/CeaHtnr9dXq3sOK/o6O9EPB1AvPYlq1B4DDQ0MNDQw0NDQ0NDQ0NZg1hrExMTExNudsm7Pb07u++rQta5y1rQsLX+mIjxDxRDmXm/N8FvTSlxS66XFLm6LilzdV1XfvHvdlhYWFhCYhCExhMTExhuEV/wD9kO3Iv6Po2St5MrL6e/x6H7DcHaqBAn5z9Pr2JoA8BoaGGhoaGhoaGhoaGhomINEITMxMzdnKnCm7Ce3Z3V+wlrWwtS2VhaVhC1rZaTwR1CQkvokXcpct4pSlxcNlLi6Lqpc3FLs0uLyb3hba1LCFhMWFlCExMTExMYT4QVb/AN4KR2xWpoZ3/n9h6r6mUaa6NPyYlr4/9YaNyQqHU16rZ9ABhoaGhoaGhoaGiDQ0NDQ1hrDWYQhNE7POFPZU7DPeq1rfWpYW0src8F0fJCUUXDuLi6LsUui6Lpuu795l7Wt5YWhZQsIQhCYmJjDDDYm4F9t/eflONNRpi5Lm/wB/sRLt+Qf5D/L6NdVp9XgNYGGhhoaGhoaGhoaGhoaGiEGsNEGiExCYne52mewp7pWtba5K2lla0eCX8YXZuG8XZubm5pc3Tc0u1dd1X2qsrUsIQhCFhCeGEJiYmJjcIC6V+44svdXeiv8AUututBGy6pryfsNRh9bp+iEjK1f8tvNbB6Awwwww0NDQ0NDQ0NDQ0NDQ0TRCEJiYhNU5c2J7bntN9vXJXFWpbq0I20kq2I6d/wCOh7Nxc0pS6aXN27m6aUuLtXTfby0LCysITwhMTGExhMbhQUCP/jAY1/xY/N50FP2G97FeMeqaFavp+UaUqaafimtXoMMMMPAaGhoaGhoaINEGiDRCEzMQhMwnDnsWdgnbZ3GdvXCWtcZbCwsLCwtCwmsS3q/V6XpuGylG9LZdN13N0XTdN3LsXsN9hIWEIQhYTEJiYmJjCfDAjAf8gXLS8/rLODMd7Ej0/wCu4iu78v6J1T1eg8BhhhhhoaGhoaGhoaINDRBog1mYmITMxNUJ2CbExOzTbnYZ2Ge91xFrWlbKakm/E31e08Nlzc0b0XF1Xduu4uu7N5d9iLUsIQsIQhCExMTExMYYbggIIvgUhP8A4v6D9M9J5NPzT9iJ7P6V9GiHL/rvqlV4DDDDDDQ0NDQ0NDQ0QaGiEIQmiEIQmZsQm/Nuap3ucSbsJ2Ce71rXKW7NrourEjcbrui5uLopcUui6Lm4uLm6r2q96QtK2EIWFhCExMTExhhhhuCAODvkTPDNU/Pc/V9qeTT80/YjNk02mnU0RrdLrChY1UI19GtOi8BhhhhhoaGhoaGhoaGhoaIQhCEJohMTE0zRCdgne52Oc5/Y9allZ9FL1ZEqSW4bLhvLZS7F13k3XebfaKELCYhCExMTExMTExhuAACAdRA8Cdb89hyv8FfJr1T9itNp/pmq3VKVWGGGHgMNDDQ0NDQ0NDQ0NEIQaITEzMwm3NU5U7FNE4k+yK5C1LWuGhYW4sN8on7EJES6Jb9LmjeKXFxS6rpum8a5vuRa0LQmLCEITExMTExhhPINvAAI7MDw13vz3P0i6nqn5p+xW0Ir8bE/41/pGTQa3U16p6tUYYYeAw0NDDQ0NDQ0NDQ0QhBrRNMIQmubcJqmqb0xOxThwnsCe1Vy1x1uLQ50pr/MSSJJRLotxPPNLqpcUvBui5uq7V93LQhCEIWUJiYmJiYwmMNwQAAG6ByktfWj3b8Z7Gi/H6XdwX6bq1V4DDDDQw0NDQ0NDQ0NDRCDRBohMQhCaJszExNcxNE5UJ3KfaxYWlcRZWtZ8P8AWL1b9H0KN6KUpSlxdFzdNLzLqvuJaVhYQhCFhCEJiExMTExhMYYYTG3gQEclScl36HyG02zXVNexm+Yr8bC5+JJ/UU0Gt1Neqa06rDDDDDQww0MNDRBoaGhoaGiDRCEJiEzNiaYTMJmcKcGcCdghO/z2MuIthbi5i1IR0lfDYm80kjFbRlLi4pS67rvBubvX3Iha1oQhCFhMQhMTGExMTGExMTG3wABXwb1V+kPgNNNlGn7H6lt3qJ0uavQf9rUqjDDDDDDDDDQ0NDQ0NEIQg0QmJiExCE4s2Z3ecOE+zq3FvraWysI8Cr1ITF31yfXyY541i4uLrubouzdN4N91LStaYsIQhCEJiYmJiYmMJjcAAAI3BSPWvT8vsh13q+2PVNDpr011V8RO/q3U9CrwGGGGGGhoaGGhoaGhoaGhohCEIQhCYmJmcObc40xN2cCcOE3Jswn2SWFwFpWpaUm2klWxCpN/w2FuIWfw+g49U+jxcUpeHdy+6lsrQtCwhZWUxCwhCYsJiYmJjCYwmMNpAFtABelvj+V/ZPhQpu+P+RE16/hvm0qDDDDDDDDDDDQ0NDQ0NDQ0QhCEGiYmWiEzNE2JswmxONN+cCcOE407PPbC4K4S30aEVvokIUq/4cbwajSafVMf18YexcXFzfsMtlYWhC0oQhMWExPCYmJiYmJiYwmMJ7YAAu54nzHRpjJd6+2P1eyo11l6K3+a/JrQqwyww0MMMNDDDQ0QaGhoaIQg1iEIQmITMzNE4MxOZN+cCcOE77PaC5CwuaspbbokW8N6v05PRMfo6inwLZy7F0XXfdi3FqWtYWhYQhYQmIQmJjCYmJiYmJiYmMMNtAAfxt2P/a+qHqX2Vckpnz/0/VE2Pkr1jLAumFTT6NPC8kZYYYYYaGGhoaGhohBoaIQhCEIQmITEJpmzNyap2acCfbRZXCWla1ZdY9TN1yu69qj2jp6+IoP5Wrc3Zu3fdq2llC0LCyhCwsIQhCYsMLCYmJiYmJiYmJjDCYmLZAAu8x+SA+s02PJ+y4Pxa+PM6l/xx+ehRl4LDDDDDQ0NDQ0NDRBoaGiEIQhCExCaITTO4TgzfnGnDnZp2N+xlvrbXUVsmkr9ec8J8ATVLfqvBnXW+g/L55Yvspw18YqP449E7GUX87ITnECAfTG9X8p/9x/6PLb4uGXq/ApPP8dmMRERDf8AP/o/5/8AQ8d3/tP/AEOon8JQsV/AIq/41RFflmQ4jzrGic1a1tIWFhYWhYQhCFhCeExMTExhMTExMTGExMTyC1gAetXpV19mka/1uknvKT6XzrQiwywwwwww0NDDQ0NEGhoaIQhCEIQhCE0wmJuTZmxOzTE3ZtTcndp2pd+Wwt9aE1BFPi+vmfOWGvWjF+DwsRUak/XwCev8Cnob6vf11H0a/ok3r218kyfRJ2X5/NIvq/NX9jrj+Vny0+Kybwk/pYoKnXm/nX+hxX9M3H9S/wAsy1P5lYrnxiCppK+sU3rrum6W7bh9arOqfxR/g6D8h/uj/wC8jF/2X/sdG+N/2dKS9bg012FbC0rQhCwhCYhCYhCExMYTExMYTExMTGGwIILUEVXVv7N75O1uNHT/AOn1HRLKiPKvIWGGGGGGhoaGhoaGhoaIQhCEJmEITMzCEzCaZpm/MTZhMzkzdnGnu9duWFvrY/L9+SJK+X5vfvE+sL0OmvLRIiaOuL9XhGb/ACcYh+xqZ5ta9WTPIX9RdqV1d6pmT5/KxdivlENqv6JqUeH+K/6PKy+K/tE6v+EQs6/o2p1x/m5Nng+qpZfxCC2KT0Smi85cFLEX0mer/q0Ha/pC0rtPkn77Bc1bCwsLCFhaEIQsITwhPCYmJiYmMJiYmJiYmMJjagBm3sDxxF1/DP2df1er3fnRPj+6RNJppp+KawsMsMNDDQwww0NDQ0NDRBog0QhMQhCEGiEJphNEJqmJqhN2dlnY57fT9mrC09KidfQRPF+32Vhq9YhK11/qhGdd/gqHf6Q1Z/SpM8zvmROtr+WIqr4CkGv/AA0/8Mn3+FmIakvVsf8AsB73/qR7HnomeLk9VH0tv5RD7jX5A045+rK8/wDK/wDQvOmEnntfQ3eNX0iF+r+Qq9X+biSI5bTa6NIXHQ6xTXd2lL21pNNNJp+DTPEkX6/6hqt/oQW234QRrqt9C3llYWhZWVoQsIQhCEJiYmJiYmJiYmJiYg2wACOixeN/X8MWC2Gmn1T9no69csypcjOv9WC8VlhhhhoYaGINDQ0NDRBoaJiExCExCEzNM0QmZpmmE34TVOBOTPdr9iLWtlavQqdQnpi4y30IQ5qnBT8OEaTTTVT6pn/kj/zB/wCYGpG0/Jrhb9TiI/8AMH/iD/xAmk02ujSbVKX2bQt+sj/KKje4U7fT8eIWwtlZWVoQhYIQsoQmJiYmJiYmJiYmJieBBaQAlM7p/d7RmM/za+B4b/Pigwwywwwwwwwww0NDQ0NDRBoaxCExCExCE0zYmZtQnBnFhORPZk9vLSuCtFy6l6v+kKionRdoQhDwrnl268q73g1GVv8AgPItuU/8QabNNNNa1uLYWFqWVoWEIQhYTFhCExMTExMTExhMTExMTwJ6QBCRBoPmZ/HP2ipvMVNONMdW/wANTwH9XofMh4DLDDDDDQ0MNEGGhoaINDRMQhMtZhCE0TRCZmYTZnHnBnCmqcafZNaVsrWsvfxkn7FlaSdEu0piEITHITT1ru97wp8H0+ALrvhXgI049K3lhaFhYWhZQsLKwhCEJiEIQhMTExMTExMTExMTExMTEEFkCmLq79LzXtNw/q3GmT/j+jPl80nPkXVYWGWGGGGGhoaGhoaGhoaINDRCEITEIQhMQhMwmZmEzCYmuap2KcKcyd1nuJbq0MdKi9EEKQkl4JLm3auhCE8JkConhdjuilzfZNpoB1zO4uhwluoWEIWVoWExCFlMWEITExMTExMTExMTExMTyCYh00/o8/tToV0cZEV/y/8APR6lgfWvldUMsMsMMMMNDQ0MQYaGiDQ0NEIQhCZhCEITRNE1zMJmZmZohN+cGE4E98p+yXMoPK/mJJcO7N4CE8IWExBC+2bzGNKZ4NNVMpf5W/oektl1TU1rZWlaFhakLCFlYQhPCeEIWEJ4TExMTExMTExMTExMTExMTISppX9AVc22h+TXtVb6JHRikn/80Kbb83GGGGGGGGGhoaGhoYaGhoaGiEIQhCZhCEJiE1zMzCZmZomITiTXNqcme713lbzak/Vv98W67hb6EJiEIRRMTExMTL32l7NeBQpLog/yenk+GwtaysLQtS0LCFhCEIQmIWUIQnhYTEJiYmJiYmJiYmJiYngh7yvn7X+rTCFJL/5oTfy+XyuqGGGGGGhhhoaGhiDDRBoaIQaIQhNEIQhMzlwnAn3PWhbvg0etP5bF2XykXQmJieE8piYmJiZSl7zeDeLdm7VcbflfA6JXJ/S9K3loWyhYWULCELCYsIQhCExYQmJiYmJiYmJiYmJiYmdJah5X8ftjodCkaJfwvR8P769PzIYYYYaGGGGGhoaGhoYg0QaGiEGiE0QhCapia5mc6E94zs69hqaG2/BJCumfk9OEuzcriITFhZuExMTKUuKUpSlLou3d68q9ju3dLcolGyqY2/te1WpaULQhYWFlCwsrKFlYQhPCwiiYmJiYmJiYmJiYmJiZRIf9eD9tPQ/WzJ/Rojp/xxcqfn8JflDDDDDDDDDDQw0NDQ0NEINEIQhCEzCEITM4E4cJqmYTXOVPeq7mhaFsq7jOiQrSZ1fpovbVlMTE8JiYmJiZRMTKJlE9dKUuulxdi8Wl13iXZvLaTEJpqNPox7NVbqvPXXBWhaFqQhaFhCEIQhCYnhMQmJiYmJiYmJiYmJi47IxEMeb226m1TI0/oyDP13gT/wCaoYYYYYYYYYaGGhoaGiEINEIQhCZmITEJomiaZwJszXNqbM4c9qvmL2AgJrHhDxOvCXau8ta0ITFlYpRCEy4TwmUpdml7BSl372i7Fy0mITTUafRj2aq3VeexW2tC0LK0oQhCysLCEJ4QhMRRYQhMTExMTExMTExMl7ezS0m/5T6ohv8ApvTUW1IVNOpoYYYYYaGhhhhoaIQhCEIQhCEITMzNM2ITgTZmzCa5wZ2We1lwF2RaFqgqLzboiCq/PzN8K4fIupallaExMomUpSlLopSl2rqpS67lezVLaQjT6NDYDfT+r03FhYWFoWhbCFhYQhYWEIWEIWELCEUTExMTGExMTEzp+rPhiRo9pr2/ZsXm8Z/4IbXmqoQWD0QQYYYYYaGhhoaGhog0NEIQhCDRCEJiEzCbk3JmcqE4U2puQm9Pai7wsrHol6lITE4bfMWlak9hPFKUpS7NKUpcXRS8m8W9vmacaGt/HxPVW2sLCFpW6tCELCFlYQnhZQhMohPCYmJiYmJiYnp1J8l7h9W5t5fleZPTXzgiq+t28PxYwwwww0NDDDQxCEIQaIQhCEIQhCEJmEzNyE0TRNU40JzJuz3Cu5rSsxL/ALAkKSFElw29i8BaloWFlMonoT03NLiiZdu4vHuzeLS7F7J8jbeoW9H7KFhYWpC0LaWULCELKELCwhYWELCExMTExMTJWqq/lXuNTa0yprqiOt6HWIb38f8AwFFtTFU14poYYYYYYaGhhiEIQhBohCEIQmIQa0wmxNc0QmuZnKhOzzub5S9jrDoRF1X+4kkolEuI8XiLcWVlMTE9C2qUpSl03NxdVKUuzdV26Uvc6Xa9K7+D0JNhCwtSyhC20IWVhYQsIWUITFhYQhMTExMTExMTEyae5ejr1Nd/FkZt/O7Pqm9vZ8ryGGGGGGGhoaGGhoaIQg0QhCEIQhBohMzEJiEITamiE35szfmudnfsJPfXd1JLbOJIXC11F5OKbw3x1rQtdyhMui7dKXNzSlLm6L3G7F10vKub6PT+j2ELYWVoWysLCFhCyhYWE8oosLKYhMQhMTEyH1r9P3Otq7o8yIivxzIT/wCm8ehE0mnU+jQ0NDDDQ0NDRCEGiEGiEIQhCEIQmITRCEITExCbE0zcnKnCmqe5lwV2RZYYXLnnf6bF2rlvF2bs3F5CYnhZu3dVzcUu7Sl00pdi7d4N2L2BYFRGh8fxfx9Za0LbWhYWELQsLCFhCwhCwsrCKJ4TE8ITExCYmJ46bo2+GM6scvdMxepvj+LPHax/Dup+K+U/EaGhoYYaGIQaGhog0Qg1iEIQhCEIQhCE0QhNM3Zx5vTgwntJ7S3l3SEWL1foif8A5bq+K2Nlxc3ZvDW+mJ6LvUpS6bybzb2xbU9ZvqMciNONPUhba2VhZQhYQsLCwtKFlZQmLCZcIQhC13RY/le61noWZGia9egSFf0hLr+6JI/5Q0NDDDDQ0NDQ1g0Qg0NEIQhCEIQhCYhNMITEITE4M2ZvTam/Ce6V3KPb9wUlEdEuE9DfcUxPCeu6Ls0uKXReyUpS95rSomnz8nqQthZWlalhCwsIQhZWVlZQsJiYmJiYmITwmJiZ4E9D7uvYfEn8rzIyudPSvl4w0NDQ0NDRBoaINEGhohCEJiEIQhCExCYhCYhCEzMwmYTZmiE0TsE2JrntJcJdsRsklbESu9SC4tG8vtiwilymXYu7dFKXNLru9S6qUu1dFKXFLilKXTewKuq40eVO63qtS2Flby0rCysLQsIWlCwsLCYmI8Go0mn1Q71R4fHvDwVH1f8AAx2KH/fRk1eq7n4saGhoaGiDQw0QhCEIQg0TEIQhCYhMQhCaoTMzNMzCYmJvQnKmxNc9vrtyvQ/0vqxFfm/03LsXLY3h8lcm6KXTdVKXN3Lml3rxLxLwbwvDa1a+q81pQthCwtKwsrQhYWFhaEIWVhYWlMTE8JlFhCZBPo1XvJEhfFaQ09/WqFnjf1T8niNDDQ0NDQ0NEGhohCEIQmYQhCEJiExCE1zZhNEITEITZmia5ommbs9trfXEXIfKnnN/QrwL9vkN5e+tu6rs3aTEy6Ls3Ypd6l00vCu5S4pe3+GE8VfR+a0LC1oWFhZWFlYWVhYWELCwsLCwsLShCwhCwniIKtKP496ptOpxklP+Lk1O/jlt9OT8Hyuo0NDDQ0NEIQhCEIQhCEIQhCYhCEIQhCE3JmaoTM0zMJohNU0TVNiEzODMzahCE7O+Eu8JNtJJtvwSR0FfH+wkkkkkkuiXDulseH2VbC2Uyieml4N0Xeu/dqlKXhUpS7NLm8OO9fi3o/JicG1GnpWhZQtawtK1rK0LCyhYQsLRRCwsIR4NNNVPqmfUKS97ptOpxklP+Cj8TH/68GT009Hf6GMNDRBohCEIQg0NEIQhCEIQmIQhCEITExOfCaJmE5EzN2aJ39cRdo8Rx+b8kIb1+r/1yHhvtS2Fla6J6aXFLqvEu1Sl5NKUpcXNLtUvM6K/p/R7Kyha1hYQsLK0rKFhaVlbKKUTEyiZ6HfsXvuaovT/ABjH9Pn/ANTJK+a08Gr1TGhog0NEGiEINEIQhCEIQmYTEITMITM2JmEzCYhMzXCbEIQnEfBmibk7K+Et9dmnU/YF1FHDutvQ9i7S1LhIWlPQtdxdV2b7Su/dSeElGjy9ej9VsLKFrWFhCwsrCFhYQhaELCFhaFlaEIohFpOqPfxn/Dsj+UJoj/M8Cf6HV+UPqsurSGhiEGiEIQmINEIQhCEIQmIQmITZhN+ZmucebEJxZomxO7LuSa83okTY+h5Lj3Q2N5va7i61uXUsUuq6bmlKXlUvApdq8e7VLnwnv7V5rYW2sLCysoWlZWFoQsrQsLZQvpRWmNQo2jX2AWVn0ZGSV4fotPC/qbodFL9S/wBng1U6mQYhCEIQhCEIQhCZhCEJswmiEITZhNicCZnBm1Nubk7ou4tr/P8A6P5DG6vh3Zb0Pu9LppRaLsXlUvZ6XZpS6LqvD8N5Vr6PzXCWtZWVlZQsLKwtCFhZWFhafp/7CESevJNPwSEnCQmZIPH/AEXi/BCDDRBomIQmIQhCEITEIQmmE1TEIQmmYhNMzNiE2pqnYJtzjPL5a7ciuM6JKsVMOovJ/IkkSSSS6Jce6GxvQ8Xm3nXNLpu3SlKXVfaF26SfXm3o/JivI6NaVpQthCwsLKysrKFhYWhZWtCwsrHj/I32IjKf1Y/DJ6/nrnUP82v0Qq/olv8AA0QaIQhCEIQhCEITEITEIQmib8zCEzNMxOLOwTtb7Eua7q+s5LW8z9Xw7sUvNu/eLdNzS6KXRdN0Updd372ClL2jwd8V4f0eVhalqWFlZWFlYQtCwsLQtKysrCwsI+uHX2MdNqXk0fh1E1LPpXJSffgfj9hP8MhCEIQhMQhCEIQhMQhCE0zRMTMxNiaJohORCbE4E353JdqTXGdElWLmHUXk/kSSJJJJeCS5dGy5fZ7m7613XRPYuxdFxSl0UpSl7FS9waTTRU1GhjkvXfaWhYWFhC0IWUIQtC1LCysLKFhYWlbLo5DGHVOfY/oveiefgjJ/4/8AwMxfW2p05WvRIfXzimiEIQhCEIQhCEzCZhCExCZhCEIQhNMxMzE1TTO1zROwvlrtEaPr/wCiH+qfq+NdNGylzdd7HRcm66Upc3Cei4pSl0XcpSl2bv3j0vOY3i6n9GIQjI19dlC21hbqwtKwsrCyhaVmW9X+32TRGkeaZ14/P+5/q5Z/hbHprfpR+vTFNEIQhCEJiEJtQhMwmJszTCYhNEIQmJsTam1NmapomzOM9h8RdlVHXeSRBj+Gtu710UvPXDuKUT5dLm6KUubu0u9dm4vIpS8elLt1Eej9VhC1LYQhYQsLQtSwsIQsIQhbK0rCJfRH4+zD2sTXRpn60QfhnSP8C/0ORPXqz6787/qnUb9JTE0iRppqpohCEJohCEIQhMQmmExCYhCYmZomJsTcnBhOHNmdwXBXDg3/AHsmKnm/N8y4ui9wTzSlLx7ppdd0UvLpcUu1cXapSlL2nw+8X8sLKysrUsLCwhYQtSwtSwtSwsIWhZt5v7PbSt/ViOrb+P8Ani16L+cen/kPTt/L/IlJs/TZCEIQhNcITEJphCZhCEJvTYmicKbE2ntPlviLgrgTt159CRP+ffRfC5VzRvFxdd37yLt0onzkyl0XF00u1S8O7lL2G6rtJ4ijR5mbhLQtCwhYWVoWFpQtS0LQsrMR6V+PtL8K3io6e34L/I6b+Q+V38SPf0bJ3X9GnWF9JomkTTTT8U0QhCE0wmITTMQmiEJiapvTEJz5oneVwFvJK2zwSSLz8P8AtiOojyXJuhsuLpvdbi6bi711XFxd667i7FLwKUuql7mwrq8n5p+qHdP1TXRr1XAWVhalqWFlCyhZQsLSsLKHPRqMc1Pqn9q2jfxjh0B38n+T/u1+IKf4aP03xnqv6OR+u1aQhCE0wmITTMwhCEIQmqaJswhN+ZnsdcNbUf58ie6KN+r5VzRvFKXN0Xl3cWwni7FxdFLpu/ddxSlKXYuLopfZd1MfgtfwMalxPw16rUtlZWFoWFlYWVhaFpWVtzfy/P2ykOJ6iOlv+K/yP8HjTG4luldzqX/P8qdYX0lMURNNNPxTRCExCEIQmYTTMQhNEzNE5s3529bC4C2o179W6IhS/SuRdVKUpc3td0Xk0pdNLs3F03FLqW3Sl0UuKUpS8al7g4eGnyJjGn4a6NZWpYWVvLCwhaFhaFqQsrQjx30n9uHVd+rNHVH/AB/yxwt/oT/Q6q7+jiP4n5JLiYhMQhCExNcIQhMTE0zVOxvkrZfEXIXHmdEkdJ//AB5sR1UdEkWLt3E03YpSlzdV0Xtd2li71xcUuu66XTc3TSlKUuu7VLu0pcXcu1S7dKXgttC8n5olfE/RempbiwttC1LQsLQtnx/nX2+6WfonINL+Qn9ZEhP/ACh1Ev0cPE0QmJiExMTRNEzMQnJe/O7LgLSlSdb9jJTr1fmy8yl0XN7ynsUTxddxdi4ulPgUuzddLm7NKUpSl7LSl4zOozqmV6+evPaLCwsLYXDWFsrF1833DfE/kBHUVX0UJ9J/V4QE/wAtI6r3wpMQhCbU0wnbZ3RcR/UKntNzrsXTdFKUum869ruKXYuqlKUpdi67t3ZpS4vYaXapdml4dKc/1MYnQW0soWhbK0LCwtKwtpFvoJP9/cjpo+jDrc53849PKrvyWEUv1arEIQmJiEJsQmicid7WwuAi33qfkifL0fJi7t03NKXRcXF3bopeyUvAuynouzdq4vGpSlxS7V2736CqlywkacajXAWFqWwsLCytC2EKV+v7mP65P6M6QSXc+aw/U2PwhobxCExNyceaITenMfZlZ13khaj7/wBeLEdVHRJRb10XapSlLoubtXtVLwrquLmlxdVxdF0Uuil2bw6XjUpS71KUuzePSlPRJ0TwYlr/ABdSNNpqNYWla1lZQhbC0LYWlZpnmoPq/uem0eUv0ar9k5fHOM62+J/o/DmqZCEJmbcJyH2N6HyluOUhtuiRLZ9OJDrppdy6Lm4ubi4umlxdd1XeuzeEmUuq7t2KUpSl1UuxS4ubtUuq6bqpez0pd6l2qXFKXSti/Q/Mcq6/Qv47QWpYWVhZWhZQhYQtKyhYWFo+hbr7pptEFML08Qj4fVXh1p3+kgk+rVYhCYm1MQhMTEJvz2CtqX4v5vq0L/5z9WXRdi6bouq6Li5uLwLuXsVxSl4V2KXFKUuqlKXTS6LzKUpS4pcXVSlKXkLsLSajSafVMZ1MxutB+GM4z5LUsrK0rC2VqQsIQhakny3910VFdGnGdYl6JRuJv1PTzZejR4mIQmxCapiE7g+ctiY0Olov+vwLm8W6bi4uKXF13h3tt49LmlLilxdulKXFLvUpc3apSlL7I6kv4RH9aHldfUt45vRqYWVlYWVhC0rC1LK0LUpb4f5X3b6C3paiWvrycZBTSzh9ZqiYhCYmqEJxJ2h8dao/6p+iJaPl6fjYpdF2Lm4uilLi6byr3OlzS8m4uq6KXcuu7NKUvJuu8+lLwOqjOkj8P8H+29H/AMTs667+VP2OKCFwFhaFlaFhYWEjPVL7vfWCTQWyFHhaM/KKr4V5mJsTM5E3XuvsNev8USHGIklJLol0Wul2rruaUpSl1XTdF00varovAu1c3iUpSlKXTSlKXNLmlKUvCpSlxSlLyaXRSl7Wm10YmH1++UPo0Xw2hvok6v4mGjo0a+iv4aGnr/GqNTjQ/qsrCwhaFhdBa1pWFSYurX7wvak10aJaUvp/uOJ+5Quvxr/rMITtzXBfCWtC467ySEqOv/XixQXX5Iuml0XVdFLm5pSlKXVdF03tdzeJd24pS4uKXg3NKUumlKUpcUpS5pS8ulKUpSlwpeBd26qUu/S7lEy6MTCRiaeWk1GqN3Vnyhsf+NQb/wD6Y72NfyNvmh6AfUn/ABC/L9D6E9JD6g+oPro+PWtAnLKEmQghuSdRn/rP/QvPyzNXgl9ET/x/sn/j/ZP/AF/sj1f9+Sf+P9k/8f7I/wCv9jZ1n9c73/2mf+k/9Cbi/ieB/Sl19v4aY1qsv/YjejSwlqXyiMn3JWmtl0aPCEr6GGnN+UWin6PEJsQhCaZ2R9iTXGdEkTXT6euJZXTS6LquaXRdNxdNKXN0Xcvd7puLv3FLi8G5pSlKUu/Sl3Ls3N0XbpS8y8al3U3qJxLzOv8APHmj/wAMPrH/ACo2qP8AHWPbOqfkO9H+DY1/6C/0VeBQ/LZI+T38wPyh6cwT6I/hTrr/AMNM6p/EqdL3yyE1S+UQj+3KO6jo04eBz9TwZHTsCEkj6NOrEJwJtTnPQ+KlST/PdX/BGKT826suq5uu66XRS4pcXFLouaXTS8W85dspS6KXZuxS7VzSl00vZ6XcpS4vaboTCKafdBNM0zTCCWImvRjWjZ8qNCP8NDaowbVFHww3eS/yP9KeZV8l38UvqhrsaNfR3wh1l/4aZSoOhr5RH9r6wP8ARkZKX4GRklfAeIQmqE4zXcJaL/m8Bcmh11XN2bt0pc3F0XRePdF7zdi7V0XFKUuKUu9SlKUuKXbuilLx6UpS4uL2alKXmJsRqfGE0QnLmiE0zgU26fWozq/8EHpD6phywCf9wfkuGjonwQr2AbRi+V9qoSsv1EeDtf1XiiRb9HcQhNM4M2HxXuLZn/qn6IXqH1On4LvXNLm6rilLmlLqvuG79KUpcUuKUuzc0uKXNKUumlLsUpSl0UpS9ju7eddxNoQqep7n7WzNMJohNU4s4jRqNJp+TLdV84P6ibG/20Yr1fwgj8/wh0rIR/aWh6vNMipK+vRkRR+I9E1NbM3muwrVTZzx++l6CJJSS6JeCW3S7F1UpSlzS7d7zdF595lLilLi5vDui6KXRS7NLqu5S5pcUpS7lKUpSl0Xfu1S7ybQtB5Wz1fn2V+qIZ/kxhv9mqJ/tqmdVX5DYjZP7R+GlZ6v6/QZIbJp9GtmE3XttcF8BJeZ0SVY5HRegR01+S2rv0pS4ubru1fcd2btXFLmlLi4pdV0XcuxSlKUpSlLwqXTS9vu9dgnu9X5587gqiT6qnX4fq0H/wBAp/i8xVUXrPAn2gZVgnfo78ENfpZm9NM7VM+fLr8Infqn6vauilzS5uLilLml0XNLy7ovbLxLwrtXgUuKUpS5pdFKUpddKUu9SlKXNKXF2aXcuLwaUvaU9zpdincvzdNHSLPqE60v18DyPeq8fs+kvt9GKxJT+QR1H0eeZzHuPg+N/wCr8kSf53ovha7rui66XNxS5uLou1d28m8i6L3lPdubopS6aUpS7tKUpdF00pS71zS710XRdldwXqdknZJwPzbNHUX7kVX+sZ0Ol5zw+zqa0y6NEhC9TzEVTf4MmITntby1pXoQbflhHRX0S3KXRc3TS4pS4uLi4uxc3Yubu3N9t0pdN4FKXN2KUuqlKUvDu1dilE9VKXh3XSl2LqvM8Pxeypwuol+qUY94tb0LzyfXxjZo019m2PWaaIqPreYmtX6upOzvd/lqbohIv5n+louxdF10pSlKUui4uLi6aXhUvsS8y8Kl4t2Lil00vFpddxdFxcXFL39bfhVezZqm4hnyqH9/cottUn0Y2Mo8mvs0xrNNEVH+YVWr/gybs3HyFCv1kvMJaK+iWbm5u5c0uqlKXYpd+795l37xLzbxKJl9x3F4l2FqWyspV+0ZphNxVEn1VEdt/o6iw4X8h8aZdU19mVppl5pwiq+k6k2UJ21SS230SJyV5XkXzm7VxdNLmlLouzSl0XF0XFLsUuL7Spd2l2KXiXn3j3fpewXWtS5y35vac1TdlFv1Rfb39OqLbf1xaa+zFz0eaOgv+P8AaEdT1lx3re62k1EkeDh/n5fDN0XTcXRcXRc3apc3Yum4uzc0uKUui5umlLilxdNLi4ui6L2+l4t7BePS86l51F2hPD7VmqE3egrevRiXX/D/ALjOM+rqvsw5rhKn+kUaqdT25pfISVtiJIgxPrP0+mq67mlxdFxddzS5ui6bil2LwL2ql4t0XhXg3hX2HS+x1nwMxPu17BNc3Wk1Gk0/JlFr9fo/BTaL1w0041Psuzj31ugjif1+ZonYEIX6V+S03XdFxSlzS4uu5uzdi6rm8G9gpS8Cl0XgXfvCu3d2+xL3dZWVnpGEy7t9kzXN5C4t+vRildhtA/2WTjJX96TtTlvZg8KW5uzdFzdN3KUumlKXN492Li4pc3i0pddzcUu5eBeBeZSl7Rd2794lLu1FRUVFRUVFXqir1RV6lRUVeqKioqKi6X8IJiYnwk+13lXYmqbEOfSapddvq6DOMX18vstR9iFP8QTTVTqeJ2D/xAArEQABAwIFBAMBAAMBAQAAAAABAAIRA2AQEjFQcCAwQEETIVEEIjKAQmH/2gAIAQIBAT8AvCgfqLBLQdU6gDonUnNUoFSpu6euexKnom2p82i6HWI6m1ydQI0X2PoqVKnzp7c73OM8IAwZQMifMnxJ8Uta7VOokf6r7Bg7jKlSp5FoulsWOWh2qdRI0sGVPTPlTtUdiOiLhouh0WS5gcnMLcJ4DjCLenqntgwZTTImynUp+wvsa7JPGM7BQdIiy3NBTmlu/T1SpUqd7hRb8+FTdldNiT2XMj7G8zt0+LN8UnZm2a5k/Y2ieS6LodH7ZzmgoiMZ5vY7M2bOLQUQRzjQdBizyJCII3meN5hNOZs2eQCERBsGeKZU9NF8HLaB+wiINoypwnZ4vQFMdmE2gRKIjkSdrovgwbRIBREbHPRNqRelN+ZtokStObqb8p3mfJcJ5vpPkRaTmze0Xw12UygZEjzp3Rw9iwJ6p8qb5lT4lF/o2m5sfY8KeXGPzC03Njmmeim/KbTIlEQdomy4wi+KL/RtMiVEG84vkGEx2YWmWyN2nfovlj8ptRzZ2AWjCjyIuOk/0bUe32OVp6p8Gm/MLUc32LubUa8S0+DHRHRHRCjphR0RjFptcWlAgiRajmx9i7Wuc37BTP7HD6cmV2v0KzKVKm+ab8pg6Wq5sXe2u9qb/SDqhVBWdZlKlSpwlTeMqk+fo2oQi2LxFRwQrFCuEKizhZlmWZSpvJj8wtQiUWxecLM4L5SEK4QqhfIs6zLMsylSpUqVKlT0TcbSQZCDg4SLUIlObF7ZQsp9Ff5hZ3DUL5UKoQqLOs6zrMsylSpUqVKlT0zbrH5Spn7FqESnNi+soWRqyfhWV36v81md+LOV8i+RZ1nWZZlmWZSpUqeibbY/LrpasJzI4AhZQsjVkWQ/qyuUPUuWdZ1nWZZlmUqVOMqbXpvj6NrOZH2OCICyBZAsiyuUOUlZlmU4TtU7JPaY+Po2s5nscHQsoWRZSv8AILMpU2sx+VAzarmSiI4SyhZPxQQpU2o1xagQRItUtBTmlvCkSiz8UEKbTa4jRNcHWqRKcyPscLEAotItMGE1862s6nP2EQR9HonhIgFEEWm1/o2sWgpzC3cZuYt3Kdha8hAg2s6l7HC5EoiLSBITXg2s5gcnMLeFolERabX+ja7qX4tOFSJREWm1xCBBtZzA5OYW8KkTagMJrptd1IHREEa8KObNqh1rkA6p1Ij7HCjhH3aodCBm13MDk6mW8JRKIg2qDCBm2HUgU5jm8IuEi1ggZtl1EHRFrm62c2mTrYTx722NqBm2SJTqAOiLS3WyQCU2l+oNAsQiDtsbUDNtETqnUAdEWObrYrWOKbSA1UAaWM4SLYBm24TqLTp9J1NzfDnonaYlCkSm02iynCLXBUzbrqLXJ1Fw0+98axxTaP6gANLMIkIiLXBi3yxrtQnfz/hRa5uo3YAlCifaaxotB7ZtMdLTcLqLSnUHDT7RBGvXO0hpOgQon2hSaLUc2LYBm4i0HVOoNOidQcEQRrtQpuKFD9KFJotciURBtcGLlIBTqDSnfzuGiLHN1GxAE6BCk8oUP0oUWhAAW25si2AboNNp1CP87Toj/O70jTeNR5AY4+kKLyhQd7KH849lCi0IMaNAhcDm2sENsFgEAo0mH0j/ADtR/m/Cj/O5Gi8el8bx6UEel99EFZXH0vjf+L4X/i+B6H85/UP5/wBKH87UKLF8bR6QAHci3HN9jzI3sWZGzwFCyhRejm+xaw88WFHjRYcbi5vnxhHPUbMWyiIswdgckxshZ+WmOTY2EtBRaRaI2gefHBMbAWgotIs8cpRsBaCi02aLxjgMiUWItI7EWEOVo2GAUWLIVB8SLeHhjszwhGxwsoWQLIsiyLIVkKyFZCshWQrKVlKylZSspUbqLIi1hvUbrCgLIFkCyLKVG2jh4b3G9loKLEWkYRtA88X+L5LQUWfiIIUbMOHhvp38sCLCFGyDxhso5hLQUWKNiHLpsEgFFn4iL8jvTxsQCnU/xEW2LOnwxYBsQgFGmRpxNPijgYtBRYRuY74vcWCbHLAUWkeUP+J3U/xEEa+QLBntTvM+SOCyAU6mRpvIvOewODSwFFhHGQ4PdTB0RBHGAsM2aQDqnUyNOcjZ7mApzSLvnlJ1P88A/wDGJaCnMI7x04InxBwu6mDoiCNe4bonkwgHVOpkad8cGTxM5gcnNI7R1wBwHLZth1L8REdh+I5cNsloOqdTI639AQt+b7NtupgpzS3pcPrEYiyZ5tdS/EQRr0aYjAcsm3i0HVOpEaYv+j0BC64WUrI5fE5fE5fCf1fCvhC+EL4mr4mr4mr42/iyN/Fkb+LI1ZGrI1ZG/iyNWRv4vjaviaviavhavhC+FfCf1fC5fE5fG5ZT+YT2RxI5gcnUy1VRjKGAQtSe7lK+Ny+Jy+FfCF8TVkaso8ee3kaUaTfxGg1fB+FGk5Fjh6UYjiavTBYT0hA4C2Q1x9IU3L4ihRCFNqDW/igbhEr42lGi1fCfR3gXcRIIREGOkIWmASgxxQpOQooUmoMaFHMNduWoeoIIbdPmwSgxxQpFCiEKbUGger6F3f1t0d1BBBCxACUGOQpFCkEKbVlA82eUa7c1M9IQwFgAFCm5CkhSCDQPXai/RduohOGVxHSEEN8DHFCkUKYQaBz1/U2Hz+9QQQ3YAlCmShSQY0c//wBTJZP51DEdMbYGkoUyhTCDQP8AgNwzAhEQYPWEMB0wo2SCUGFCmgwKI5QzD9Wdv6vkb+r5Wfq+Vn6g9p97n/UzK+f3qCCCHZhQoPlwVkKyIMCyjsztMd2fPF4l7R7RrBGsfQRquRc4++uECRohWeE3+gewmva7Q7f/AFMzMn86whgO5CgLKspUFR3YKylZSsiyBZRvkcKlwCNUI1HIknrhR2WV3N1+0yo1+m2kSIKe0tcQeoYjw4UBQFlCgLKFlCgcrlwCNX8ReT0RjHZjrp1/TkCCJG2f1shwd+9YOIu2eAJARqfiLie3HajGFGDKjqaY8PEja6zM7COwEMBwEOkXGXAIvJ08WMI7DSWmQqVUPG1/0MyPPWEEPDnpnlEvCLifMjCOgEgyFSqh4g67V/UzMyfzsA75PFheiSfEjGOiFGEYRhGIkGQqVUPH/wB2mJVVnxvI7AKB5kLkTOwRhChQoRCIQJaZCpVA8bT/AFU5bmHrshDrnlouROyxhCIRChNJYZCpvDxI2giRBVRhY4jsDAdc+VPHpKmdhhR1woRChQmPLDKa4PEjaP6qeZuYeuyDZc70LYmETtsKEQoVOoWH/wCIEESNoqsyOI7IOA86dtng4ncIRCIUKlUyGDptH9FPO2RqO0PDnkWdwjGEQiFCo1Y/xO0V6eR0jTtA4A/8DwoUIhEYUav/AJOz1GZ2wiIMdoHgMWALDhRjCIRCIwpVc30ddn/op/8AodsHb55bhQiEQtFSqZxB12YgEQVUYWOjtg+ZNzDgghEIhELQyFTqB42aqzO1ERhHnTztCIRCEgyFTqBwj3s1en/6Cj/hSMIRChaaKnUzfR12arTyH/4oxjlCbDIRCjCnVn6OyuaHCCnMLTBUKNglTxfNiwiERgyrH0dlqMzhEKFCjkuFNjkIhQiFCY8tTSHCRslWnP2ERgRtU8MDszZJCIUYQgS0yEx4dslSn7ChRhCjkebLIUKFGLKnoobG9kfYRCjCOPx1Sps4jCFGDXFqa4HY3shEKERt0+HO4zaUqbPI6IwH0mvnXY3MhEKFGBHmTt83gMZxm2GujY3MRCIUKOOxhNsx0AkIGdicxEIhQiOOgibZjrBnYnNRaiFChQo42mFNxDYi2U5qIUKFCje5vkmETb0dQ2IiUWotRChQo4yLoU8ElqLUQoRG3T1zfjnRcMbWWyi1EKFG8Te7nR9BTwaRKc1FqIUIjGMY4mc/0LtI2QtlFqIRChQoUWhPmDe3P9C7yNkiU5iIRChQoUcSufN4kbKWgotRChQowiy5td75+h1jdoUKN0iNmLPxFqIUKFGEbPN7kwnvzdY2eOiFFgkTs5AKLEQoUKMYUbDN8kgCSnPLuwPGjCOiMIUKLOI2gtBRYQoUKFHRGwzexIAkp7y7sDfp3IiNpLAUWEIhQowhRv8AOzjcC4NElOeXHsC8SJ2ssBRYQiFCjCFGEcIucGhOcXHsC8yNsLAUWEKFCjhNzw0IkkyewEBawsssBTmEKFCjCODnvDUSSZPYCAvU7eWAo0yEQoUKODH1I+h2ghxMWgo0vxFpGqhRwU+p6HaAQ4qNMFOpkKFChRwISB9lPqF30O0EBxaWgo0vxFpGqhRjG8TY7nhoTnlx7YHGJptKNIjRFqhRfz6ob9DVEkmT2whxnAKNIFGkQiOiFFpjYyYT6s/Q7gQF9jfIBRpNKNEjRFpGvRCi8nPDU95d3QOPDTaUaP4jTcPSi8n1Y+giZ17kKEL9FhFoOoRotKNE+kWOGo2ubCc8NTqhd3ov9psYsadQjRb6RoH0jTcPSi531vTUSTr3I4CafuyoBRpMPpGgPRRoO9I03j0iCLgc8NTnl3CA1tAsafSNFi+AfqNA+ijRcjTePSgjWwB45cAJKfWJ+h3YwA4EFrFjT6RpMPpGg30UaB9FfC8IscNRaD6wH0ESXGT3IUYRwKzS3C0FGkw+kaDUaB9FGk8ekQRrZD6jWpz3O7EdiOBqelxGmw+kaDUaB9I03D1YTnhuqdVLtOmO1HBNHQ3MQCjRYUf5/wAKNJ4URvZcBqnVvTe5HTHBNH3dRAKNFhRoH0UabhqN2JA1T63pqJJ170YRwXR1u4sa7UJ1AekaTxuTqwGic4u16Y7UcHUv9sZU3aWg6p1Bp0RouG2vqtanPc7pjpjohRjCjgyl/t4s4SpUqVNslodqnUB6Tqbm7Q6o1qdVc7sQoxjCFGMcH0v9tilSptN1Nrk6gRoiCNdjc4N1TqxOmMdMdEdMcJUv9tom0SAdU6gPScxzdfJHVMJ9b01GT9nGMYUdEYRhCjpjtxwJR/22ybQdRadE6m5vmPqBqc9z8Y7EKMIUdEKO9HAlHU7hNnOpNcnU3N8l9b03CFGEKOiFChQo7MKFGEYRhHAp6KGh4AfRDtE5hbr41Srm+hgBhCjCMYwjojojCMIuiNpoj/HdpsuJT6PtqII18Os+BlGAHTGEdEdEKOxHRCjuRaceBGEeNBUFQfxQUwQ0bxNllocIKfRI+x4X/8QANBEAAQMBBwIFBAMAAQUBAAAAAQACEQMEECAwMVBgIUAFEhNBURQiQnAyUmEzI0NicZGB/9oACAEDAQE/AO+jFF8b5GbYnSwt+LoUXRkRgjDGGMqOyjKBI0QqkaptQG6FCi6Lo7yLo7yMUdxCjLjh0d9GRChQoUdzZHRUj5xRkxdGCOzi+LoUXQo7MPLU2qDquhUKFF0bzGXChQoz4UKFHBIwwozoxwoUb20lpBCaZEjMjFCjYYzYwAkJtX5XQ6KFGCO5jDGCMUdxChQoUKO6jDGbChQoujFHdQoujFHZx3sKFCi+O+sj/NTj4ujDGfGZCi6M+LoUdgCQm1Adb42iMMYoxQo2uMuOBRwCL7G/yvj5zIUZkXRtzXFqDg7do4VHbQoyIwxfHD2mCCExwc0Ozo2qOya+NVrdHeRvsXxwWO4i6Nljs7FUlpYfa6MMKOxi6NwBIQcDlx3UcKjuI2CLo4XZ6np1Ab4UKMqMUdhGXHetf88DjY4UKO4jZoyIujOjuIz4UKLouhQoUXRgs1T1KY/zBHCWujtY5rHYxghQo4lY6nkfB0N0Z0XxmR28dwDC1vjjcKMqFF0Yo7mM6M+MUKFGGFCi6MMdlGbF8ZMYIwCQqL/UYHYIUcJBhAz+j4zIxxhhR3EXQo26xVYd5D78PBhAzzqFGZGxQouhQovhRmxhjLhQoUd80lpkKk8VGB3DwYQM/oiMuL4UYoUYYvhRdGGL4UXwoUdhCjYoUKFF9iqw7yHIi6FG7xnDogZ5ydphRjhRhi+FGRCjcgS0yFRqCqwOui+MyMiMMbkOiBn9DRkxlRhi6MEYYUXQowRhi+FGTGRGCFChR2sZFjq+R3kOh7aN7Bha7fHAIwxsEYovhQoxxfChQovi6FCjBGGLo3AKz1fVpg8RBha/pCFCjKi+McYIujFF0bJF0Z8YbLV9J/8Ah7GOAgxv0cQjuYUXxdGCFChQoxxlQoUKNmsdbzs8p1HEmmP1XChRdF8XQoUYIui+LoUKM2FHe0qhpvDgmODmhwyI4U136QjKi6MMKFCi+MEKLoUXwoUKLoui6MEYIujsYUYoUdhYq0H0z3Eb20/qeMMKMMKFCjIjsIvi+FF0dnGAEgyFZ6oqsnibTPMjptMZEZUXRfGCL4wRfF8XxjjKhRhjJjHZq3pPn2QgiRhjhwM/puFGCMcXxfCi6LoUKMUXQoUZEKOxjtbFXn/pm+OIAwgZ5gdwjJhRdChQovhQoUKMEKFGGNkjG0lpkKhVFVk444YDC1/UsYYyIUKFChQoUXRkRlwoUKMqOxs9Y0n/AOIEESMEcPaY/VMYYwwoUYYUXRdChRji6FCjIhRhjFCjHGGxV/8AtuzI7iNwa72P6uhQoUKFCjDF8XQoUKLovhRlxdF8ZEKL4UZAkdQrNW9Vn+i+L4yo4I13seDzsxTSHaZsqb53SFGGFCjDF8ZMXRji6O1pVDSeHBMeKjQ4ZcdlG7tdPLQSDITLQfyTXtdoVF0d/O0Qovi6FGVGCMuLoyox2Sv6boOh4q108vZaHt16pldjteiAnqFHYTgnLnsJ7COwjtoxxnWO0SPTdhi+Lo4VomunmDXuboUy1uH8hKbaKTv8QAIkLyryqOznKm+cE45vnPhRihQoUY4wxji+L4wRjhRkiQZCs1cVm/6FGVHCmmeZBxboUy11W6mU22sP8gm1qL9Cg2RIXlXlUKO0nPm6b57mMMKMmL4xxnxkUqhpO8wVOoKjfML4xRjjDG3x2EoGcmODxsocRoU21VW+6bb3e4CbbaR1BCFei7RyHldoZXkXlUKFCjPnHN03T3cYIzIzIzIyIxWeuaLv8TSHCRfGOMqOAgzzmUK1RuhKFsrD3Qtz/cBC3NOoQtdEoV6J/JBzDoQvKoUKLo7acM4Z76MMZUKMcdhZrQaRg6IQRIvjDHDWun9ABxGhQr1B+RQtdUe6Ftf7gIW75ahbKfuChaqJ90K1I+6BadCoUKMU7RGdHbRgjHF9ltJpnyu0WonBHEWun9EB7hoUK9Ue6FrqBC2n3CFsZ7hC00j7oVGHQ45Uqb5unaowxii6O4s1pNM+V2iEESFHFGu/Rwe4aFC0VB7oWt3uE21s9wm16Z0KBB02aO7hRkRmwrPaTSMHRNIcJCi6MEYY4S10IGf0iCRoU20VB7ptr/sE2ux3vgm+VOwR2sKL4zYyKFd1E/4mPbUEtvjFHDAYQIP6Ua9zdCmWoj+SZXY/3vnY47yFGOL4x0qrqRkKjXbVEjVQoui6Lo4c18/pZlZ7NCqdpa7oeiBlTu0ZcKMEZbXFhlpVC1NqdHdCoUXxxEOha/panVezQqnaGv6Hobpvnd4wRgjFF8YrPbI+2ohBEhQoujHGCODAkIOn9L0rQWdD1CY8OEhTeMI2SOzhRmRhoWl9E/IVOoyqJaoUXRxIPyo/RtOoaZkKlVFQSOCxkxgY91My0qham1ejuhUKMEcQBIQcD+lmPLDIVKqKg4nZ7ZH21NEIcJChRfF8YIwRwYP/AEsx5YZCp1A8SODxlRdQtD6J6aKlVZWEtUKOKAkIOB/StKoaZlNcHCQhxJj3MMtKoWptXo7oVChRijhwfCBB/Slnq+QwdEOERmWe2R9tRdCJCi+MEcOBIQf+lLNV8w8p1U8IhRl2e1OomNQmPbUEtKhRdHEw4hBwOCP0c1xaZCpVA9shDsp3yMVGs6kZaqNZtYSERdCjMjhAcQg4Hso5/QqeR3+IFC8bdOwRex7qZlqoWhtYf6iLo4sHkIEHh0dOBWarI8pQ7WdnnuWuLDI1VmtIrCDqoUKOLh6BB4VChHTgTXFpkKm8PbKB4q1xaZCs1oFYQdVChRmxwsVPlAg4Y4DGA6cDoVPIYOhQKB4q1xYfMFZ64rN/1QoUcZDyEHA8CjEdOCWer5xB1CCHYz2c7jSqOpO8wVKoKrPMFChRdHGA8hB4PBjpwRjyx0hMcHCQhnzwezVzRf8A4V0IkKFCjFHFQSEKnygQeBnTgtnqeUwdECh2E8GsNf8A7bkQoujjoqEIVAcmFHax2c5504NQq+YQdUChxUEgyFZ6wrMBUKOQAwhUKDwezi6O2lSp7E6cGa4tMhU3h4lAqeK2St6VTroUboUcbnFMIVChUCBB2OQpUntTpwelU8hQM9UD3E9jO22Or6lPrqFHJw4hCoUKgQcD3EhSF5gvMpKnuTpwihVj7SgUCp7GcmVOGbpU7jY6vp1ROh5YCvOV6hXqLzhecKR8qRikKQvM1ecLzhededeYqTsB0TqNN/8AJoT/AA+g7QQneFj8XJ3htUaEFOsVdv4o0ajdWngdCt+LkCpulT2c7/Z6nq0gf0UO2OmMsa7UI2WidWhGwUD7I+G0joSj4W32cj4W72cj4ZV9iEfD64RsNcfijZaw/Eo0Ko/Eo03jUFQRu9Gt+LkCgbpU4p7SVKm6VN07h4dUglncH9EHTsoUBFjTqF6NM/iF9NR/qF9HQ/qjYaHwj4fQR8No/JR8MZ7FHwz4cj4Y/wBiEfDqw+EbBXHsjZaw1aUabxqDtVKtHRyBlSpulSpypU8Dov8ATqB3Oxsp02Isa7UI2aidWhGw0D7I+GUzoU7wx40cnWGu32lOpVGfyBGyU6pYmVA8dFKlSpUqcE5U8Asz/PRB/Q47g6bS+z0n6tCf4fRdpIT/AA14/iZT7NVZq1RGwAkGQqdcHo5AqVKnBOGcM9jO4eHOlhHOxsh0219Gm/8AkFU8Opn+BhVLBWZoJTmlvQiO/ZUcxMrNcpUqVKm6b5yJU5k5M7T4cfucP0uMg6bg+mx4hwlVfDmO6sMKpZKtPUSO/ZWc1MrNcpUqVKlTjm6cM4p3WwmK36OHYnTc6tkpVdR1+VWsFRnVvUIgjoe+ZVc1MrtOvRAqVKlTfN03SpUqVN8qcMqVN07hZTFZp/RQ7U6brVs1Ot/IKvYX0+reo79rnN0KbaD7ptVrlKlSpum6VN0qVOCb5U3TfN8qdspmHA5548NnGWdN3r2NlYToVWs76J+4bA2o5uhTbQfdC0MKFRp0KlSpU3Spum+VOCVN8qbpwSp2qmZYD/n6eOm8OaHCCrTYC37qemxhxGhQqvHuhXehaSvqf8QtI+ELQ1fUNX1DF9Qxeuxeuz5Xrs+V6zPlesz5Xqs+V6jPledvyvMFKm6bpU4ZU7PZTNFv6eOm9Wmxtq9W9Cnscww7dA4j3QqPHuhXePdC0uQtI9whXYUHAqVKnBKnZbCZox8foyOyOm917O2uIOvyqtJ1J3ldvIMJtZ49020/2CbVY7QqVOGdj8PP2kfp46b5XoNrNgqrSdSd5Xb42q9uhTbSPyCa9rtCpU3zsVgP3kc1hQoyY746b7aLOK7I9/ZPYabi12+gkJloc3XqmV2OU4J2CxGKw/Tx0362Wb1W+YajgDKr2JlpadeiBnYrOYqt4hHbR20bEdN/t9m8p9Ruh4Cx7maFU7SD0cmuDhI2BhhwKHIowx2UKO2jNOm/vYHtLToVWpGk8tPAmvcwyCqdqB6OTXAiR39MywH/ADmMYYxxlx2p02Ge/t1D1GeYajgjKjmaFU7SD0cgZ72zGaQ4tCjY4yo7KMZ04DaqPpVCPbgtOq5mip2hruh6HvLEZpxxKO0jMjPjFCjMjJI6cBt1H1KXmGo4PTruZ/oVOs1+ndWI9COLRmxsUdwdDs891EiFXp+lULeD6KnaSOjkx4cJB7ixmHkcEjZoUYI7GO9OnAvEqUgVBwlrywyCqVqB6OQPbWYxUClTv8YIwwoUd3GGMyMEKM2OzOnAqzPUplqiOFU6zqap121P/fa0jDwgbp4ZGCLoxxhhQoyoxRihRjjvDoeB2yn5Kx4ZStRHRyY8OEjsx0KaZEoHdI2KFGGMUKMuMUYo7iMk6Hb57TxJnQP4ax7mGQVStLXdHdD2dIywKUDwKFGGLoxxhhRhhQowxmQoyoz4ujPOh3KextjPPRPD6Vd1P/QqdVtQdD2NA/apQKB32MuFGdHZxgjHF0bEdDwNwkEFOEEjh4JBkKlavZ6BBEjPoHUKUCgUDtMYo72FF0Y47qFGznQ7rOfam+Ws4cRp1XUz0VK0NqZ1Iw5SgUCgUDskYY7SL4UXxdCjBCi6OwhRlwozIujvjoeCeINitPyOJ0rUW9HdQmPa8S05jTBUqUCgUCgdqjBHewozIUKFGCLoui6O4i+O2Oh4J4kOrTxRj3MMtKpWoO6O6HMBUoFAoFBTwGFChRhi+FGCFChRhjBChRhjNjBGwHQ8E8SH2NPFqVofT/0KnWZUHTKaeilAoFAoFAobnCjFF8XQo7eLo7KFCi+NkOh4J4j/AMQ/98XBIMhUrX7PTXBwkZDVKBQKBQKB2WMuO5jFChRmxlRdGXGwEdDwTxD/AIf/AN4zTqupmQVStTX9D0OMKVKBQKBQKG4woyIUY4wRgjHGGMuLoyIUbQdDwTxD/h43StLqfQ9QqdVlQdDim4FAoFAoFA7BF8Y4wx2EXRkwoujBGTChQoxQoujaIUYDoe2naxf4h/w8cBIMhUrZHR6a4OEg4ZuBQKBQNw2iO5jHF0XxfChRdCjFCjBGCMEKMcdvGWdDvguGLxE/9ID/AHjzKjqZlpVK1td0d0OEFAoFAoFA7PGKMMYI7GL4vi6FChRfChQoui+MwuARrUxqQjaaI/JG2UflG3Uvgo29vsEbf8NRt7vYI2+p8BfW1V9ZW+V9XW+V9VW+V9TV/svqav8AZevV/sV69X+xXr1f7FevV/sV9RV+ULTW+V9VW+V9ZW+V9bW+V9fV+Ahb3/AQ8QPu1C3t+ELfT9wULbRKFpon8kKtM6OCkZR0PAhd4kftaOQUq76eipWllT/CjcCpQKBQKBQ2COyjDGTGbF8KL4UYovhSAjWpj3CNroj3Rt1MaAo2/wCGo25/sAjbKx90bRVP5I1HnUqTsAcQhXqDRxQtlYe6Fvqe4CHiA92oW6ideibaKTtHIEHS86HgQu8SP3NHIrPXfIaT0U3BAoFAoFA7dF0XRdCjBF0XwoxxdF8XQoUZMgao1qY1IRtlIe8o25vsEbc/2CNrqn3RrVDqSpJ3AOI0KbaqzdHJviFUawUPEGkQ4b+Lwgre6a0fA5E0wQUDIlSpQQKBQKBQuG2RdChRmwoui+FCi+LoUYC5rdSjaaQ90bbTGgRtx9gjbKp/xGvUOpKknnoVrd5qzuR0HTTF4KBQKBQQKBuHfRdGRGdF8XRdF0XxfF5e1upRtNIe6NtYNAjbnewRtdU+6NV7tTx6dhGGYTz5nE8jsjtW3TcCgUCgUCgUNohRlxijDGAva3Uo2mkPdG2sGgRtrvYI2qqfdGo92p/Q4vrO8tJx5JQd5XjCCgUCgUCgb53GFGGLouNRjdSjaqQ95RtnwEbVUKNV7tTfGZH6BtzopR88kHRNMgG8IIFAoFAoOQ3OLovJA1RtFNvujbB7BG1VDp0Rqvdqe4jik7T4g6XBvJbO6Wx8YQgUCgUECg5AjYYzIwl7W6lG1Uxp1RtZ/EI16h90STqo7GFHbxy+1P8APVPJbO6HR84AgUCgUCgheCQg5A7TFxqsbqUbU0aBG1POnRGq92p2iOLz3z3BrS74RMmeStMGUDIm8IIFAoIIIYJQcUHoEHtoxxgi4vaNSjaGBG1fARtFQouc7U9hHYwo4JPczsAutr/LSj526EGuOgXpv+F6T/hek/4XpP8AhFjh7bnQdLY+MAQKBQKCCByA4oVEHhAg90XtGpRrsCNp+AjaHlF7jqd5jb5363vl4b8bS2k86BCzP90LKPcoUKYQpsGgUAYyAUaLSjQ+EWFuu30HQ6MIQKBQKCCGXJC85QqL1AvOPlSMyQEXt+UarEa7Ua/wEa7karz7qSeVnfhdWf56hdsrab3aBNsrjqYTbMwa9UGNboOxdRB0TmFu2gwU10icAQQKBQKCHZSV5j8rzuXnd8r1HL1HLzu+UXu+VJ+VOON3hRzO0v8AJSJ2NlF79Am2T+xTaLGaDtoT6Pu1RG2UHdIU3BBBAoFAoIbrGXHDTv4VvfozYGsc4wAmWQn+RhMoMZoO7ewOTmlp2um7yuwC4IFAoXDhUcCPfzsNd/qVCe+p0HvVOyMb1d1QaB0HfFoIgp7C3a6TpbeEEECgUChskZUZkdnGxxxgYLQ/06ZPeBU7I93U9EyzsZsRE6p7PLtVJ0G8IIIFAoFAoIbfGZHEZ3oYLc+SGd0ASYCp2Nx6v6JlJlPQbKRKezynamO8wwBBAoFAoG4foqbp3kXkwJVV/neXdwASYCp2Mnq/omUmUxDRtBEpzfKdppOgxeEEEEECgUDzSO4nehfa6nkpx89uBKpWNzurugVOkymIaNrcJCLYO0sMhC4IFBBAoFAoHaIwRhjjM9vOz2yp5qkfHbUrK+p1PQKnQZS0G3ObIREGNopOgxcDcCgUEECgUDjnvo2KMmMmOXPd5Gl3wiZJJ7SlQfV0Co2VlPrqdwhPbO0sdIUoG4IIIIFAoG+cM7PGVGCMyNkjjAVtqQ0M+ezYxzzDQqNiDer0BGm4woT2TtDHQbwbgUECgUCgUDfPG422d6tFT1KhPZUbG5/V/QJlNtMQ0bpCIT2+42hjpF4QQQKBQKBQKB2WOyjDG2Rxuu/06ZPY0qD6p6BUbKyl11PczkT20IhPbHUbO0wUDcEEDcCggUCgUDnz3cbvG1TkTt9sfLvJ8Z4BJgKhYvyqf/EAGiBuc4oRCc2NnY72uBQNwKCBQQKBQORO1Rmxhjt4xxxUZRIaJKe4ucTnUbO+semio2dlEdNdqm+cc3zhIRCc2NnaZFwKBUoFAoFBAoFA7nG0xxcZtrfDI+c0AuMBULD+VT/4gABA3ebpwkIhObGzNMFAoIIG4FAoIIFAoHKneI7KN4nvh2tpf5qkfGZRoPrHpoqNnZRHTXbpzJxkJzUWxszHXAoFBBBAoIFAoFAqeBRtMdvO7DBUf5Gkomcuz2Eu+6p0Ca0MEAdNtnIlSpy4RCc1FsbM103AoFAoFBAqUCgVKBU7VHcxfHcxxgYLY+GhuVSpPqmGhULIyj1PU7HOVPahC6EQiEWxsoMIFAoFAoFA3BAoFAqVPAYwRvk7kMi0P89Q5Nnsjq3U9AqdNlIQ0bFPfzihEIhFuygwgUCgUCgUCgbgbgbpwTt0KM+NkjY53Co7ysJyAC4wFZrDH3VVpsM5s4J7EXA4IRCIRbsrTCBQKBQKCBQNwNwunBO4Rijn1rdDAPnHRovrGGhWeysoD5OKe3lT2E584pwg4IRCIRaiI2RpQKBQKBQKCBQQKHZTu0YI5aFanS+PjFZrC6p9z+gTGNpiGiLpU5E7FN890EL4RCIRCLdkBQKBQKBQNwKCGCeDRzB7vM4nAxjnmGiVZrC2n9z+pwTdPazhnsJ7oXC4XwiEQiEWqNjBQKBQKBQKBQQKCnhcYI5RVPlYTgoWZ9c9NPlULOygIbdOCc2cyewnuheEEMMIhEIhFqIjYwUCgUCgUCgUCgbgeGR3cdxO1DNtRinfZbEav3P6BMY1ghogYJy5ulTmTuAQQQwwoRai1FuxgoFAoFAoFAoFAoFDg8bDHAxeMdsP2gICegVksEffUwSpypUqVOVN09hOzDBChQiEWot2MFAoFAoFAoFAoIFDi8YoxRwoYgrSxzy1rQrJYhR+53U4ZxzdKlTnTmTfOxC8YBghQoRCLUWqI2IFAoFAoFAoFA3AoYAcE/p8ZbGlxgJlMMwTgm+VN0qc6d0FwvCGKFCIRCLUWxsQKBQKBQKlAoG6VOCcE8XjiLKZeU1gYIGKbpulTkzvguF4QuFwwQoUKEQi1OZGxAwg5AoFAoG4FAqVOCf1IMVOkXpoDRAwypUqVKm+dxnuBeEEMUKFCIRanM2NrkCgUCgUCgUCgVPFY3od7Ro+bqUAAIGGVKlTdN84J30YRcLxgFwxQoRCLU+nsYdCDkCgUCgUDcDsk50d5GTHFKNGersRUqb5vnvZ28YBlQoRan056jYwYTXygUCgUCgUEDgn9S0aH5OyHCL57Gd2GMXi8XBDDChQoUItVSn7jZGvhByBQKBQKBQKCm6f04MQVGhH3OynNhTdOdO+i4YghcMiFChEKrSjqNkBITakoFAoFAqVKBU3z+nhdQoeX7nZjqc6IyOEDKGEIZEKFCIVWl5DI02VryE1wKBQKBQKBQKBU3Sp2Ke+jjgEmAqFDydXa5xAOqNEH+JTmObqNmgoMd8L0ah0aV9NW/qV9LW/qhY65/FfQ1z7L6Cv8L6Cv8L6Gv8ACNhr/C+ir/1RslcfijZ6w/Eo03jUFQexGEXC8Xi8XjIhOaCIKqUywxsoJCZV+UDKBQKBQKF03yp4lHBwCTAVCgKYk645yg75RpscjZh7FGzPCNJ41CMjtQxx0CFCqfxKFlrH8ULFWQ8Pqe5CHhx93IeHN9yhYKXyULDRHshZKI/FChSGjQhTYNAoGfAKNCk7VoRsVA+yd4bTOhhP8NeP4mU6x1matRaQYPZDALghcELhji6FVpB7UQQYOzNcWplUHVAoFAoFAqf041pcYCo0BTH+9mCg6+AUaTDqEbNSPsjZKaNiZ8lGxD5X0P8A5L6I/K+hPyvoXfK+hPyvoT8r6D/yX0A+V9A35QsFP5KFipIWOiPZCzUR+KFGmNGhBjRoNidTY8Q4Sqlgov06Kp4dVZ1b1TmuYYcI7MYReLhjhQrTSkecbQ2oWplQOQKBQKBulTfPFI4CxheYCo0RTH+5E5wKnen02VBDhKreGjWmVUpPpGHiMwXC8YBcMAyIREqvS9N20sqlqZUa5AoFAqbpUqf0pTpmoYCpUhSEDuZU709jaghwlWiwFv3U+oyxcMAQuCFwuGVCr0vUZHvtbKxbqmVGu0QKBQKnBP6RpUnVDAVOm2mIGRPDZutNjbW6t6FPY6mfK4Z4QuCFwzrXS8jvMNDtjK5br1TKrXaIFAqVKn9I0aLqp/xMY2mIGRPbzvMq0WdlcddVVpOpO8rs4YBiGVWp+owtURtrK7mplZrlKBU3yp5kO6oWc1TJ0TWhogZJPdTsE9xXoNrtg6p9N1Nxa7KGEIXC4IIXDKtlLyP8w0O3srPYmWhrteiBU3TdO9Rw4XWezF/3O0QAAgZJPDZx2qzCs2RqEQQYOSMAwC8IXDAMVpp+pTI3FtRzNCmWr+wTXtdoVKBU3TgnnwwBWey/k/KnaZU7DOXbrPI9RuMXDAMAuFwxC4YbVT9OqRuQJGiZanDXqmV2PUqVKn9CNaXGAqFlFPq7XLJ4tEiFaqHov6aHELhgF4vGIYBht9OWB49t1ZVezQplrH5BMqNfobpune4zY3ilSdVMBUaLaQ6a5ZPGK9IVWFpRaWmDhGQELgggggghcMiozzsLT7ogtJB3YEjRMtNRv+plrY7XomuDhIN0qbp3SMMcCoWV1Tq7oExjWCGjLJU7FO726j/3BhGWLgghcEMq3U/JVn53lri0yCmWt7deqZa6bteiDgeoU3TvMb+AXGAqFjDfufmSidlndXNDhBVakaTy04BeMoYBhGLxGnNMO+N8a5zdCmWyo3XqmWymdeia9rhIN0qd4jNjb6NB9U9NFRoMpDprmk7ZO4Wyj6jJGoyBiFwQQQwC8YqrPUplu/gkaJlqqt95TLcPyCZXpv0KG3Rlx3w7uhYifuqJrQ0QMubpU8dtdD03yNDjGIXC4IIIIIXjHameSs4cCZVezQpluqDXqmW6mdeiZWpv0PLaVF9Uw0KhZmUv9ObKlSp4JPc1aQqsLSntLHFpxC4YhcLhcMIxeJMh4d88GZWqM0KZb6g16plvYdRCZaaT9HIEHkAxAE9AqFiJ61E1oYIAyJwSpUqb54VPZ2yh5x526jIGULheLhcLggvEWTRn4PCg9zdCm2ys33TfEXj+QTfEKZ1BCba6LvyTXtOh4cOyo2Z9X/0qNnZSHTXNlSpU8itVn8h8zdMYyBeEMu0s89Fw4eCQm16rdHFNt1camU3xJ/uAm+Js9wU230Sm2qi7RwQe06Hi7GOeYaJVCxNb1qdSgAMyVKlThnj5AcIKr0DSM+2IZAQQQQQuGIXRIT2+VxHFZKbXqt0cU23Vx7ym+JVBqAm+Js/Jqbb6B94Ta9J2jggeAjNAkqjYnO6v6BMptpiGjNlSpU4J2Gdmnu3NDhBVezmn1Gl4uGAXBBDAEEEELheL7W3y13Djjaj26GE2212/km+J1BqAU3xOmf5AhMttB35Jr2u0M8CGKjZX1f8AAqNmp0tB1+cU4pUqVKnu526dgIlVrJ7sRBHQoZAwjAELhcEL/EWxWn5HIQSNEy11maOTPE6o/kAUzxOmf5AhMtdB+jkCDp38dyMmlQqVT9oVGxMp9XdTmSpulThnJm6dgnfalFlTVVLM9mnUZoQQvFwuFwQXig+5p5M2o9n8TCZb67PeUzxQfm1U7dQf+UJrg4SN7p031DDRKo2AN61EAGiBhlThlTdKlSpUqcU7bO9PosfqE+yH8SnU3t1GQLxgCCFwQQQXig+xp5U17mdWmFT8Qrs95VPxVn5hU7VRqfxduzWlxhoVGwHWomMawQ0RinFN0qVKlSp2qc+dqnPNFjtQjZW+xRszxojSeNQoOIYAggghcEF4mP8Aog/7y6naKtL+LlT8UeP5iVSt9Cp7wg4OEjcACTAVGwOf1f0Cp0mUhDRhlTglTdKlSpUqVOGVO7zgnePIw6hehTKNmb7FfTfBX0x+V6Dl6L16Tl6bl5HfC8h+EGlAFAFQVF1upuqUYaJKFkr/ANV9HX/qhYbR/VfQ2j+q+htH9V9DaP6o2Kv/AFRslcfijZa39SjZ6w/Eo0ag/EryO+FBHJGVX0zLTCpeJ1W/zEql4hQqamCgQRI2yhYqlTqegVKz06Q+0dcEqbpwSpUqVKlSpU4JU7XOVObO7gqVOYcyFARY0+y9Gn/UI2eifxCNkoH8UbFQP4o+H0D7I+G0T8o+GU/YlHwsf2R8LPs5Hwyp8hHw2sPhGwVx7I2OuPxRs9UatKLHDUcXp1qlIywwqXijx0qCVRtlGroeu0UbLUraDoqNkp0v9OCb5vlSpUqVKlSpU3ypU97OVOZOGVN08DlSp2aEabDqEbLROrQjYKB9kfDKZ0JR8LPs5O8OrDSCnWWs3VpRaRqOJUbZWpaFUfFGO6VBCZUa8S0zsdKi+qYaFQsLKfV/U3TdKlSpU3SpUqVKlSpvlSpU77O1z3s4Becue6LQdU6y0X6tT/DaJ0kJ/hjx/Eyn2Ouz8UWluo4eyo+mZaYVHxRw6VBKo2mlW/ge/a0uMBULB71P/ia1rBDR0U3SpulSpUqbpUqVKlTdKlTweVN05EqVKnNnbTtRa1wghPsVB/tCf4X/AEcn2Guz2lFpbqOGgkGQqHiNWn0d1CoWylW0PX47yhZX1v8AAqNnp0R9uqm6VKlSpUqVKlSpU3SpUqbpxypvm+VN0qcE3zkTykXjAducxrxDhKqeH0X6dFU8NqN/gZT6T6f8hHDAqHiFWl0d1CoWylW0PW+O2s1hn7qiEAQLpUqbpUqVKlSpUqVKlTfKlTdN0qVKlSp5nOcLxgO4kA6qrYaNT2gqp4bUb1YZT6b6ZhwjhYVn8RqUuj+oVC00q4+09tZLIKY879VN0qVKlSpUqVKlSpU3SpU3SpUqbpxzz4YQhgOuyR2DmtcIcJVXw6k/q3oVVsVal1iRwtri0yDCs/iZHSr1/wBVOoyoJYZ7OwUA4+o72U3SpUqVKlSpUqVKlSpUqVKlTdN03zdKlSpUqVN05k3zglTinvp4EMIUhSpCkKeqB3arZaVX+QVbw17erDIRaWmDwqlWfRMsMKzeJMqfbU6Hsv/Z">    </p:cNvPr>
          <p:cNvPicPr>
            <a:picLocks noChangeAspect="1"/>
          </p:cNvPicPr>
          <p:nvPr/>
        </p:nvPicPr>
        <p:blipFill>
          <a:blip r:embed="rId1"/>
          <a:srcRect l="46341" r="18815" t="0" b="0"/>
          <a:stretch/>
        </p:blipFill>
        <p:spPr>
          <a:xfrm>
            <a:off x="5983834" y="0"/>
            <a:ext cx="315990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66330" r="0" t="0" b="0"/>
          <a:stretch/>
        </p:blipFill>
        <p:spPr>
          <a:xfrm>
            <a:off x="6072530" y="3258"/>
            <a:ext cx="3071304" cy="51369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0064" y="5002657"/>
            <a:ext cx="182912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821724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 Challenges faced by individuals with disabilities in daily life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Barriers to accessibility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 flipH="1">
            <a:off x="903034" y="1065801"/>
            <a:ext cx="182880" cy="3657600"/>
          </a:xfrm>
          <a:custGeom>
            <a:avLst/>
            <a:gdLst/>
            <a:ahLst/>
            <a:cxnLst/>
            <a:rect l="l" t="t" r="r" b="b"/>
            <a:pathLst>
              <a:path w="182880" h="3657600">
                <a:moveTo>
                  <a:pt x="22860" y="0"/>
                </a:moveTo>
                <a:lnTo>
                  <a:pt x="160020" y="0"/>
                </a:lnTo>
                <a:quadBezTo>
                  <a:pt x="182880" y="0"/>
                  <a:pt x="182880" y="22860"/>
                </a:quadBezTo>
                <a:lnTo>
                  <a:pt x="182880" y="3634740"/>
                </a:lnTo>
                <a:quadBezTo>
                  <a:pt x="182880" y="3657600"/>
                  <a:pt x="160020" y="3657600"/>
                </a:quadBezTo>
                <a:lnTo>
                  <a:pt x="22860" y="3657600"/>
                </a:lnTo>
                <a:quadBezTo>
                  <a:pt x="0" y="3657600"/>
                  <a:pt x="0" y="363474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31520" y="1326930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31520" y="1339097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 flipH="1">
            <a:off x="1085914" y="1467113"/>
            <a:ext cx="1418234" cy="182880"/>
          </a:xfrm>
          <a:custGeom>
            <a:avLst/>
            <a:gdLst/>
            <a:ahLst/>
            <a:cxnLst/>
            <a:rect l="l" t="t" r="r" b="b"/>
            <a:pathLst>
              <a:path w="1418234" h="182880">
                <a:moveTo>
                  <a:pt x="22860" y="0"/>
                </a:moveTo>
                <a:lnTo>
                  <a:pt x="1395374" y="0"/>
                </a:lnTo>
                <a:quadBezTo>
                  <a:pt x="1418234" y="0"/>
                  <a:pt x="1418234" y="22860"/>
                </a:quadBezTo>
                <a:lnTo>
                  <a:pt x="1418234" y="160020"/>
                </a:lnTo>
                <a:quadBezTo>
                  <a:pt x="1418234" y="182880"/>
                  <a:pt x="1395374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731520" y="2431761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443928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 flipH="1">
            <a:off x="1085914" y="2552155"/>
            <a:ext cx="1418015" cy="182880"/>
          </a:xfrm>
          <a:custGeom>
            <a:avLst/>
            <a:gdLst/>
            <a:ahLst/>
            <a:cxnLst/>
            <a:rect l="l" t="t" r="r" b="b"/>
            <a:pathLst>
              <a:path w="1418015" h="182880">
                <a:moveTo>
                  <a:pt x="22860" y="0"/>
                </a:moveTo>
                <a:lnTo>
                  <a:pt x="1395155" y="0"/>
                </a:lnTo>
                <a:quadBezTo>
                  <a:pt x="1418015" y="0"/>
                  <a:pt x="1418015" y="22860"/>
                </a:quadBezTo>
                <a:lnTo>
                  <a:pt x="1418015" y="160020"/>
                </a:lnTo>
                <a:quadBezTo>
                  <a:pt x="1418015" y="182880"/>
                  <a:pt x="1395155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731520" y="3526977"/>
            <a:ext cx="509716" cy="463245"/>
          </a:xfrm>
          <a:custGeom>
            <a:avLst/>
            <a:gdLst/>
            <a:ahLst/>
            <a:cxnLst/>
            <a:rect l="l" t="t" r="r" b="b"/>
            <a:pathLst>
              <a:path w="509716" h="463245">
                <a:moveTo>
                  <a:pt x="57906" y="0"/>
                </a:moveTo>
                <a:lnTo>
                  <a:pt x="451811" y="0"/>
                </a:lnTo>
                <a:quadBezTo>
                  <a:pt x="509716" y="0"/>
                  <a:pt x="509716" y="57906"/>
                </a:quadBezTo>
                <a:lnTo>
                  <a:pt x="509716" y="405339"/>
                </a:lnTo>
                <a:quadBezTo>
                  <a:pt x="509716" y="463245"/>
                  <a:pt x="451811" y="463245"/>
                </a:quadBezTo>
                <a:lnTo>
                  <a:pt x="57906" y="463245"/>
                </a:lnTo>
                <a:quadBezTo>
                  <a:pt x="0" y="463245"/>
                  <a:pt x="0" y="405339"/>
                </a:quadBezTo>
                <a:lnTo>
                  <a:pt x="0" y="57906"/>
                </a:lnTo>
                <a:quadBezTo>
                  <a:pt x="0" y="0"/>
                  <a:pt x="57906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 w="9525">
            <a:solidFill>
              <a:srgbClr val="DBDBD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31520" y="3539143"/>
            <a:ext cx="50971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 flipH="1">
            <a:off x="1085914" y="3667159"/>
            <a:ext cx="1418015" cy="182880"/>
          </a:xfrm>
          <a:custGeom>
            <a:avLst/>
            <a:gdLst/>
            <a:ahLst/>
            <a:cxnLst/>
            <a:rect l="l" t="t" r="r" b="b"/>
            <a:pathLst>
              <a:path w="1418015" h="182880">
                <a:moveTo>
                  <a:pt x="22860" y="0"/>
                </a:moveTo>
                <a:lnTo>
                  <a:pt x="1395155" y="0"/>
                </a:lnTo>
                <a:quadBezTo>
                  <a:pt x="1418015" y="0"/>
                  <a:pt x="1418015" y="22860"/>
                </a:quadBezTo>
                <a:lnTo>
                  <a:pt x="1418015" y="160020"/>
                </a:lnTo>
                <a:quadBezTo>
                  <a:pt x="1418015" y="182880"/>
                  <a:pt x="1395155" y="182880"/>
                </a:quadBezTo>
                <a:lnTo>
                  <a:pt x="22860" y="182880"/>
                </a:lnTo>
                <a:quadBezTo>
                  <a:pt x="0" y="182880"/>
                  <a:pt x="0" y="160020"/>
                </a:quadBezTo>
                <a:lnTo>
                  <a:pt x="0" y="22860"/>
                </a:lnTo>
                <a:quadBezTo>
                  <a:pt x="0" y="0"/>
                  <a:pt x="22860" y="0"/>
                </a:quadBezTo>
                <a:close/>
              </a:path>
            </a:pathLst>
          </a:cu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2539069" y="1326930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infrastructure limitations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2539069" y="1520647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infrastructure often lacks ramps, elevators, and accessible pathways, hindering mobility for individuals with disabilities.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2539069" y="2431761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Technological limitations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2539069" y="2615863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Many digital platforms and devices are not designed with accessibility features, creating barriers for individuals with disabilities to access information and communication.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2539069" y="3526977"/>
            <a:ext cx="64008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Attitudinal barriers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2539069" y="3730451"/>
            <a:ext cx="64008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Negative attitudes and stereotypes towards individuals with disabilities can lead to discrimination and exclusion in various aspects of daily life.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828" y="1516075"/>
            <a:ext cx="8460029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in social inclusion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341828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3200400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058972" y="2413400"/>
            <a:ext cx="2743200" cy="2335378"/>
          </a:xfrm>
          <a:custGeom>
            <a:avLst/>
            <a:gdLst/>
            <a:ahLst/>
            <a:cxnLst/>
            <a:rect l="l" t="t" r="r" b="b"/>
            <a:pathLst>
              <a:path w="2743200" h="2335378">
                <a:moveTo>
                  <a:pt x="291922" y="0"/>
                </a:moveTo>
                <a:lnTo>
                  <a:pt x="2451278" y="0"/>
                </a:lnTo>
                <a:quadBezTo>
                  <a:pt x="2743200" y="0"/>
                  <a:pt x="2743200" y="291922"/>
                </a:quadBezTo>
                <a:lnTo>
                  <a:pt x="2743200" y="2043455"/>
                </a:lnTo>
                <a:quadBezTo>
                  <a:pt x="2743200" y="2335378"/>
                  <a:pt x="2451278" y="2335378"/>
                </a:quadBezTo>
                <a:lnTo>
                  <a:pt x="291922" y="2335378"/>
                </a:lnTo>
                <a:quadBezTo>
                  <a:pt x="0" y="2335378"/>
                  <a:pt x="0" y="2043455"/>
                </a:quadBezTo>
                <a:lnTo>
                  <a:pt x="0" y="291922"/>
                </a:lnTo>
                <a:quadBezTo>
                  <a:pt x="0" y="0"/>
                  <a:pt x="291922" y="0"/>
                </a:quadBezTo>
                <a:close/>
              </a:path>
            </a:pathLst>
          </a:custGeom>
          <a:solidFill>
            <a:srgbClr val="FFFFFF">
              <a:alpha val="14118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41828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stigma and isolation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341828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with disabilities often face social stigma and may experience isolation, impacting their mental well-being and social interactions.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200400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Limited opportunities for participation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0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social events, employment opportunities, and recreational activities may be limited, affecting the overall inclusion of individuals with disabilities in society.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058972" y="2459120"/>
            <a:ext cx="2743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Communication barriers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058972" y="299343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Difficulties in communication, including language barriers and lack of accessible communication tools, can hinder social interactions for individuals with disabilities.</a:t>
            </a:r>
            <a:endParaRPr lang="en-US" sz="1500" dirty="0"/>
          </a:p>
        </p:txBody>
      </p:sp>
      <p:pic>
        <p:nvPicPr>
          <p:cNvPr id="12" name="Image 0" descr="data:image/jpeg;base64,/9j/4AAQSkZJRgABAQAAAQABAAD/2wBDAAsICAoIBwsKCQoNDAsNERwSEQ8PESIZGhQcKSQrKigkJyctMkA3LTA9MCcnOEw5PUNFSElIKzZPVU5GVEBHSEX/2wBDAQwNDREPESESEiFFLicuRUVFRUVFRUVFRUVFRUVFRUVFRUVFRUVFRUVFRUVFRUVFRUVFRUVFRUVFRUVFRUVFRUX/wgARCAaHC64DAREAAhEBAxEB/8QAGwABAQEBAQEBAQAAAAAAAAAAAAECAwQFBgf/xAAaAQEBAQEBAQEAAAAAAAAAAAAAAQIDBAUG/9oADAMBAAIQAxAAAAD+R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gBSiqmqpRVKVCwAkZIQkZlRAAAAAAAAAAAAAAAAAAAAAAAAAAAAAAAAAAAAAAAAAAAAAAAAAAAAAAAAAAAAAAAAAAAAAAAAAAAAAAAAAAAAAAAAAAAAAAAAAAAAAAAAAAAAAAAAAAAAAAAAAAAAAAAAAAAAAAAAAAAAAAAAAAAAAAAAAAAAAAAAAAAAAAABQAApa1Za1WrNaarVmqtlLVLYBaFSgqWqU0U0mqoiAEzcS5OeLzzeZx564RiWZsAAAAAAAAAAAAAAAAAAAAAAAAAAAAAAAAAAAAAAAAAAAAAAAAAAAAAAAAAAAAAAAAAAAAAAAAAAAAAAAAAAAAAAAAAAAAAAAAAAAAAAAAAAAAAAAAAAAAAAAAAAAAAAAAAAAAAAAAAAAAAAAAAAAAAAAAAAAAAAoAACmtNWarWmrNaWrYBaFQWhQgoBaIKAVFCgqAWqlKUpqtG7Oh1s60jEZzeObwxry415OevLm5xqAAAAAAAAAAAAAAAAAAAAAAAAAAAAAAAAAAAAAAAAAAAAAAAAAAAAAAAAAAAAAAAAAAAAAAAAAAAAAAAAAAAAAAAAAAAAAAAAAAAAAAAAAAAAAAAAAAAAAAAAAAAAAAAAAAAAAAAAAAAAAAAAAAAAAAAAUAABa1WrNab0upRVolFUoqlKgpQWqlBQUqKFCCgABJVCAABQoSmq0mq2nSutnoOlnPLnz15M68nLfi578ONYxqAAAAAAAAAAAAAAAAAAAAAAAAAAAAAAAAAAAAAAAAAAAAAAAAAAAAAAAAAAAAAAAAAAAAAAAAAAAAAAAAAAAAAAAAAAAAAAAAAAAAAAAAAAAAAAAAAAAAAAAAAAAAAAAAAAAAAAAAAAAAAAAAAAACkBQFrVa03qa0tlpVFUJS1SlKU0lqmimi2U0UtaCUpapUFKEpaBKQAyRMrEyZIZBAgVQVNG63Z0TvZ6LOxyzePLfi57+dy6fM574c9CAAAAAAAAAAAAAAAAAAAAAAAAAAAAAAAAAAAAAAAAAAAAAAAAAAAAAAAAAAAAAAAAAAAAAAAAAAAAAAAAAAAAAAAAAAAAAAAAAAAAAAAAAAAAAAAAAAAAAAAAAAAAAAAAAAAAAAAAAAAAAAAAUBTWmq3ua0ulsFoUtUGkpTRapopUpaoBCQqRCJAQAAJaFKUqU1Wk0arSbrZqzRqypahDBiMGTMuSIoVKarR0s6WdrPVZ6k5x5eO/By6fL5dfl8unHnoQAAAAAAAAAAAAAAAAAAAAAAAAAAAAAAAAAAAAAAAAAAAAAAAAAAAAAAAAAAAAAAAAAAAAAAAAAAAAAAAAAAAAAAAAAAAAAAAAAAAAAAAAAAAAAAAAAAAAAAAAAAAAAAAAAAAAAAAAAAACgLWq3tvc1paWUtClKU0UtlKUoAIZJGSEIQgACAAKBKACgFCWkWqUpU1Wk3Wk6V0s6WdbN1tLSMnM5xzMkIEFNVs6WdrO+s+q49CcMb8XDr83h2+Ny6eDl0kQAAAAAAAAAAAAAAAAAAAAAAAAAAAAAAAAAAAAAAAAAAAAAAAAAAAAAAAAAAAAAAAAAAAAAAAAAAAAAAAAAAAAAAAAAAAAAAAAAAAAAAAAAAAAAAAAAAAAAAAAAAAAAAAAAAAAAAAAAVTe29TfRrS0qgtlKU0UpSlQQhDMZMkICQUgAAUBQAigAKgAFABUFBaFBUpS1pNG7OlnSutnaztc9KtmY5ryOcYXJEFNG7Olna576npuPcjN+fw6/I4d/i8evzePTMsAAAAAAAAAAAAAAAAAAAAAAAAAAAAAAAAAAAAAAAAAAAAAAAAAAAAAAAAAAAAAAAAAAAAAAAAAAAAAAAAAAAAAAAAAAAAAAAAAAAAAAAAAAAAAAAAAAAAAAAAAAAAAAAAAAAAAAAO/ZvpNaWrSqUpSmkpSgEIZMxkyQRAAAAAEFAoAgCqAAEoAAKAgooChKClBS2aKas0dLOlnazvqdrnrpTMcTlLyjJAlrRuutnWz0XHp1j2JrN+f5+/y+HX4XHt8rj1zEAAAAAAAAAAAAAAAAAAAAAAAAAAAAAAAAAAAAAAAAAAAAAAAAAAAAAAAAAAAAAAAAAAAAAAAAAAAAAAAAAAAAAAAAAAAAAAAAAAAAAAAAAAAAAAAAAAAAAAAAAAAAAAAAAAAAAPb7paFLVNFKUoKkiEMGYhkRAAAAAACgIqgoKC2FqCgAqAAASkioAAgACqgoKUpTRTVmzpqdbn0ano1O9zuzJyl4RylwsBU0dLOtnbWe9x6tZ98ms35fDv8Xz9/z/Dv8/luRAAAAAAAAAAAAAAAAAAAAAAAAAAAAAAAAAAAAAAAAAAAAAAAAAAAAAAAAAAAAAAAAAAAAAAAAAAAAAAAAAAAAAAAAAAAAAAAAAAAAAAAAAAAAAAAAAAAAAAAAAAAAAAAAAAAD6H0IKaKUpQASMmUySIQkAsQCkKACgpQUtlBSgpaAoCUFAKgoBRQBIQEMpCAlkACClC1KaKarRqzpXW576nq1nvrPSzJxmuGXJcSxKarabs7ane59Gseq492Zyx0+P5vR8Hz+j8/w7cMUQAAAAAAAAAAAAAAAAAAAAAAAAAAAAAAAAAAAAAAAAAAAAAAAAAAAAAAAAAAAAAAAAAAAAAAAAAAAAAAAAAAAAAAAAAAAAAAAAAAAAAAAAAAAAAAAAAAAAAAAAAAAAAAAAA+n9GUoKUCIQzGTJEkpJALAAlAKClBQUoLYBQAUAUSgAoKEoBSgtCpQUAJASskTJkiCFAKUpa0aNG7OlnbU9Os+nWfRrOjB55eEvOXAKas6HXWe1z31j03PumfZl83j2+J5fT+Y49/lcesiAAAAAAAAAAAAAAAAAAAAAAAAAAAAAAAAAAAAAAAAAAAAAAAAAAAAAAAAAAAAAAAAAAAAAAAAAAAAAAAAAAAAAAAAAAAAAAAAAAAAAAAAAAAAAAAAAAAAAAAAAAAAAAAA+r9KUsACRkyZiEJAQIEAAFAKUFABQAlFACgABLaQCgJQCgoLQpQlBSlQWrChCJkyZTJLIClKValNVo2bs66noufTvPq1nrYOMvnl4S4lhbNVtOtnWzvrHovP1M+/Llz38Xy+n875/T+d49uWaIAAAAAAAAAAAAAAAAAAAAAAAAAAAAAAAAAAAAAAAAAAAAAAAAAAAAAAAAAAAAAAAAAAAAAAAAAAAAAAAAAAAAAAAAAAAAAAAAAAAAAAAAAAAAAAAAAAAAAAAAAAAAAD6/0oLEMmYyZEQEgIEAQCgAFUChABQEAtAAUCgASgFAASgFBQWwtQUFKlKUtUpUoJWTCYMpCAtUpTRTRutp11O1np3j2az6NZ0cTzTXDN5S5BqtJ1rtc9tc++sepn3Znq56+Jw9H53zen8tw7+bnuEAAAAAAAAAAAAAAAAAAAAAAAAAAAAAAAAAAAAAAAAAAAAAAAAAAAAAAAAAAAAAAAAAAAAAAAAAAAAAAAAAAAAAAAAAAAAAAAAAAAAAAAAAAAAAAAAAAAAAAAAAAAAPsfSkMxkzEJEAJAQAAIUIUAAUAJVIABQEUBQABVABUAAoQCgFBUCqCpQUpapUpotU0gGTBgxZAgpSlt0mjRuulnfWfTrPs3n1XGq5L5pfPnXGXANJuuidbO2sd9Y9DHtk93J8zj3/Oeb1fleHo+fy6QgAAAAAAAAAAAAAAAAAAAAAAAAAAAAAAAAAAAAAAAAAAAAAAAAAAAAAAAAAAAAAAAAAAAAAAAAAAAAAAAAAAAAAAAAAAAAAAAAAAAAAAAAAAAAAAAAAAAAAAAAAAPq/SmYySISAEQAQABAUBCgAAEoKAACgIoAUAAVQAEoAKEAoBQEoBbBQUFqpSmi2aNFKWoQwmDCSgKU0WtGzdnWu2s+nWfZrHq1OicV80vmzrjLghbNnQ7XPXWe+ufpY9cz9HnfFy6/nPJ6vyPH0/L49YQAAAAAAAAAAAAAAAAAAAAAAAAAAAAAAAAAAAAAAAAAAAAAAAAAAAAAAAAAAAAAAAAAAAAAAAAAAAAAAAAAAAAAAAAAAAAAAAAAAAAAAAAAAAAAAAAAAAAAAAAA+h9GCQJAAQIIAgAEBSLQAABKoAIBQUBKqiACgEKBQRbAAKAEFAKEFAsoKCoqlKU0lrRTVaNFJZk5mEySiVaaNJqtm7OtdtZ9Os+zWfXZqzkeWXzZ1wlxLE1WjrZ1s7XHe49Fx62fo8nj5dPznk9n5Hh6fk8usBAAAAAAAAAAAAAAAAAAAAAAAAAAAAAAAAAAAAAAAAAAAAAAAAAAAAAAAAAAAAAAAAAAAAAAAAAAAAAAAAAAAAAAAAAAAAAAAAAAAAAAAAAAAAAAAAAAAAAAAD3/QkAgAIEEAQAAQABqt3XouvVvforu113rouq3LutS2giJkwnM5ZzzzninnPLnnwkzMQqAABVAQAUAIKAUIBQgtCgJS0KVLVNGq0bNWaNAwc7OZkILWimrNG62dbO1nq1n27x6rNJwPJNebOuEuAWtp0Otz3ue2sem49ec/S5PHy6fmfN7PyXD0/I49YCAAAAAAAAAAAAAAAAAAAAAAAAAAAAAAAAAAAAAAAAAAAAAAAAAAAAAAAAAAAAAAAAAAAAAAAAAAAAAAAAAAAAAAAAAAAAAAAAAAAAAAAAAAAAAAAAAAAAAA930IEAAIggAACEjdvv30+j06e7e/Z06drd28zinKTmZMxkhAAAtNFNnQ6L1Oy7rMnOPPjn55nx45eHOPDnGJgWkAlqFAAKgAoQCgIKKFCUtClS1TRqtGk3WjVmimTnXJIQtVKU0arZuzrXoufXvPtuPRZDzHll82d8ZcCzRs6V2Z63PfXP0Xn6pPo8r4+PT8z5vX+R8/q+Vy6wEAAAAAAAAAAAAAAAAAAAAAAAAAAAAAAAAAAAAAAAAAAAAAAAAAAAAAAAAAAAAAAAAAAAAAAAAAAAAAAAAAAAAAAAAAAAAAAAAAAAAAAAAAAAAAAAAAAAAPf9CSAAJACAAC/R6dPs9ev0uvX061yPMnCOKc5MRkhFIhaABQLRQIoBQWNGjdvWu9vpX0HPM82efhxz+djl8zPLGc2kigABUAFAQChALQoFlKClS1TVaNJqtGk3W60WzJzMJkgKWqas0bOldU9Gs+zWfbrHc5J5l8k15864mCmjpXVOlna57a5ehPVnP0uV8PHp+Z83r/G+f1fN59AIAAAAAAAAAAAAACrEFWIAAUgqgQpEAqxKsQACrEAAAqxAAAAAAAAAAAAAAAAAAAAAAAAAAAAAAAAAAAAAAAAAAAAAAAAAAAAAAAAAAAAAAAAAAAAAAAAAAAAAAAAAAPd74AIBBSIBfqden3+/f6fbrk8OZ5ZnlJzXJkkQAoWmhVKFoBSACAAgAlBQtLWjdve31r6jjnPixy+bz4/Ixy4TFSgAIABQEFACUVQEtClKlqlLWkpqtmrN1tOlaspk5nMyAiqaKas2vQ73Pp3j26z602cE8i+aa8+dciWU3XQ6HVOtx3uO7Przn6HN8rj1/L+X2fkfP6vFjcBAAAAACqAAAIUAAAAEKAAAAAAAAAAAAAAAQoIUAEKAQoBCgAiVQAIgAAAAAAAAAAAAAAAAAAAAAAAAAAAAAAAAAAAAAAAAAAAAAAAAAAAAAAAAAAAAAAAAAAAA93vkAAEAd7r9D37/d79rrXz5ny5nGTmZIRRTRu3Zu3duilCkRCCIkjIMkiEIBEQACgFBbaU0dbfXde2OOc/Pxx+Vz4fLzykyAQUAAJQAEoqgFRVKUqWqWqlNVo1ZutpuulnStJa5nKMGQBVKmq0bOp6NZ9ese259Rk8p5F8+dcDmK0bOidDrc9bOzHomfXMe/jr4vDv+T83q/JcPV586AgABVAAAAAAAAAAAAQAAAAAoIUAAgBSFAAAAAAAAAAAAAAAQoAAAIlWIAAAAAAAAAAAAAAAAAAAAAAAAAAAAAAAAAAAAAAAAAAAAAAAAAAAAAAAAAAAAAAAPb74AALL7N6/Td+/1+/bxHiznzycoyZBTa9a6712t63WzRREJGUySMmYiZJGZIZIQySIQEEARBQCgpSg1bTZ1t9lvql8WOPy+fH43PhxmKlAAABUAFRQoBbKUpUtUtUqWtGrNG7N2brpZ0romqhyOccyLECqU0bNnaz1az7dY9jPReKeRfNLwa4mEps3XQ6J0OrPZj0M+zPP18dfnfN6/wAf5/X+a4+jMQKAAAAAgAAAAAAAAAAoAIAAAAACggAAAAAAAAAAAAACgAAAAAAAIUiCrEAAAAAAAAAAAAAAAAAAAAAAAAAAAAAAAAAAAAAAAAAAAAAAAAAAAAAAAAAAAA9nvlBRHt30/Venv9Prv50eKThHMzEKdT0b16d69GtdrdiIYjMYTBiMyYMyZMxEzEISIQhCCICEAiAEQAWBSpSlWlrRu3pb6bfevnxz+Vz4fF58OGedQAAEoBQLKAUWUpUpaorRUtaLZo3Zqt2dLN10TpWzRmzkcpcGSAFNGjVdU9Fnr1j3ax6ZYnnryy+ZrhHIlaNmzadDadbOzPpmPfiTjv8ANeb1/i/N6vjcu0AAAAAgAAoAAAAAAAAAAAAAAAAAAAAAAAAAAAAAIAAAAAAAFAAAAAQFIlUCIAAAAAAAAAAAAAAAAAAAAAAAAAAAAAAAAAAAAAAAAAAAAAAAAAAAAAAAPZ75Sno1r9V6PR9jt1+engzOEYMg2em329N+ve+9u5IYOUcjlJzk5xiTMmJMmYhkhASAUQAAgEQEEQIIQCIlALFNVTRTRq3Z0t9Wte9fNjn8nl5/ic/PzmKAAVCkoogoKVLaSlqlS1Spa0WzRqzVbs2bs3Z0rpZ0OhLOZxl5S5MkLYNFNHQ7WerWfbrHsk6nI8teWXgvBcIN1uNV0jZtOqdmPVM/R5zwcOv5Ly+z8d5/V5M7EAAAlAAAAAAKAABQACFABCgEBSApCkKQAAAAABAAAAAAAAAAQpAAAAAoAAAACApEAqxKsQAAAAAAAAAAAAAAAAAAAAAAAAAAAAAAAAAAAAAAAAAAAAAAAAAAD2++aX9F37fo/R6PJXhznzRzqRTqe3evf037Na6yw5JwOMnGZ5ZnOTnGJMyZMkJEUAAVRVAoKBAEBCSQhCEJEIkIIAFKU0aSmrdm7etvqt96+Hny+Lz8/wAvHCTIFCFILQqAUpbBS1SpapbNFLWk1WrNG7NWbrpZ0s6HSzoarBwjiuJcRLBSlNVs6p6LPXrHuZ9RDzWeVfPNcDkZsppdm40bOidU7sezOPdx18Hz+j8hw9f5bh6OeaUQCAACgUAAAAAAAAAAAAAAAAAAAAAAAAAAhSFIAAgAAAAAABAAAAAAoAAAACFAABEAAAAAAAAAAAAAAAAAAAAAAAAAAAAAAAAAAAAAAAAAAAAAAAA+79Lf7D1+nW9fNzPLJyIWOtfQ3r6XTp7Lrcczz2eeThnPGZ5ZnKTEZkwQkQBQCigpVFKCgoKIBQAJJCEMkjJlMkjJCAgKVKaNRo1W16V21r229o+Xz8/wuXn8+eVKAgFoVAKUtVKKpbKUtmimrLWk1Wk1W7NVuzom9TodK6GyJxOEvKXJkCqlNGzod69Vx7dY9km5eFnmrzNcJeNc0VqNGjUuzR1Tq592Pdi746/Meb1/i/N6/kcu0gCBQBQAAAAFAAAFIUgAKQAAAAAAAAAABAAAAAAAAAAAIAEAAAAABAAAAAAoAAAAAAARAAAAAAAAAAAAAAAAAAAAAAAAAAAAAAAAAAAAAAAAAAAAAP6z+g93yZPFJwjKjsnv3r6vTp7rrcnA8tnmznhM8Mzlmc5MRhISICKBQoAqgABLEKAAKClKUpZaAQkkMmSSZMGTJCJAWKVNGjRpd11t9Ote9fPnHxOXl+XjhZAQKoKgtUFKlqlRWipapqqmq0WzVmzVas2m63ZuzdnQ6GynOzhLxlxLmogpS1s2dU9Vz7Lj2p2lxZ5q8y8JrhXJM2WXRosujRo6p3c/Qx9Dlr5/Hv8Ak/J7PxvDvx57igAAAooAAAAAAUAAgAAAABSAAAAAAAAAACFBCkCApAAAAABAAgAAAAAAIAAAAAoAACFABEAAAAAAAAAAAAAAAAAAAAAAAAAAAAAAAAAAAAAAAAAACv3X3vb5czCxOh7tX6/Xp9K66R5zxs+aZ82c8czjJiTEYJEIhYAAoQICEJEJJCSCARAAChRS26Wml3Wl0aKCEJJkyZMJkzGQRKUsaNG62vS3vq+266yfH5eb4mPNmZsihQVBapQVLVKlqlqpotaS1o1ZqzVaNWbTVbs1W03Zs6V0Npk4HCXnLlcoFaKaTZ0PRZ7Lj2s+mWHns81vCXivGzkVNLSlWmo2drz73n6svXx6/nfP6fxvl9fwfP2koBQAChCkAAAAAAAAAAAAAAAAAAAKAAABAAAAABAAAgAAAAAgAACAAAAAEKQAAAKAAAAAAiAAAAAAAAAAAAAAAAAAAAAAAAAAAAAAAAAAAAAKAqdNT9R9v3RbJ6a+v139i9PUvBPDc+POfNnPDOeUnOMSZMxAQRACBYIhEzESREkCJBKIAACAAKKAUq00urdLutru3RSSQhkwmIyYSEAilNmzdbXtq+rWvbHzOfn+Hz8/CcqCiqgpSgtlKWylLWktaLZo1ZqtJqtGrNWaNWU3Wk3Z0s6HQ6BONcJeUuJc1AlrUaNV0O6eu49rPql1HHU81cF4S8a5GUq0pVFKdGfRcd5n2YvHh3/K+X1fj/L6vJz3FpAFQBSAoCgAAAAAAAAAAAAAAAAEhSAAAAAACgAQAAACABAAAAAIUEAAQAAAAAgAAAUAAAAAAIgAAAAAAAAAAAAAAAAAAAAAAAAAAAAAAAAChTep11nepbPvfW+l1T6W79vp1+nnUTwXPhmPJnPnzOMnOTEZTMQhIEBCQIQkmSSQkCEAiAAgAACgIAABRQClW1pd27XpXRaUhExGTBhMxmpApU0bNrs7avp1r2r48cvh8/L5M8aWhUFKUtEpS2UpqqlrSarRqzVVN1qzRbNGrKWtpqtp0s6WdDrFOVnBeU1zlyRFDSaNGzseq59jHrjrLzs89nmt4rxl41zCVaFpAU9DHouO+Xu5b+F5vT+N8nr+Bw9EgqAACgAAAAAAAAAAAAAAAAAAAAAAAAACJSAAAUAQAAAAQAIUgAAAAAgACAAAAEAAAUAAAIUAiVYgAAAAAAAAAAAAAAAAAAAAAAAAAAAAACqbs6bz01NWLFD9P9X6X2euvuOvpzfJqfOc/FnPmznhnPOMSYJGSEiJAskhCREhIiQkQEEAQAAKAgCFIAoApCgABRQUq6t6L0t6mragzGTCYjBggCU0ajZ0t616Na911588/ic/L4s8KCoKUtVKCmrBqqaS1pLW60lrVmq2ls0Utmi1U2as3XROlnVOi7jFnCuE1jNwZolKaqmjseln13Hsy7Syzz2eeuDXKXjbyTIKtIFiQ6p6GPSnu53lw7fkvJ7Px3m9Pn57ABQACkKAAAAAAEKAAAAAAAAAIUEAAAAAAAAAJAAABQBAAAABAAhSAAAACAIAAAACAAABQAAAAAiAAAAAAAAAAAAAAAAAAAAAAAAAAAK3Z11Om86stigKas/o/wBr6/2cblfO1n52efkxnz5zyk5mYymYhIyCREhIhEhIiQkCAkACAKEAAAFAAAABQAgAUAKLVNLu3ovW3oAQwYk5mEyFiWNGjobrrb6Na9t1zzz+Hz8vhzwpUoqlKVFaKlLVTVaLZo1ZqtJqt2aLZTVEpa0mjVbTdm7OqdDqbMnGzhNc5rBlJVKUpo6J6E9jPrZ9GaOOp564Lya4y8q5gFCwhlB6GfSz7Mz18un53zer8b5PX8bz9igAFCAAAAAAAAAAAAAAAAAApAVAAAAAgAAAAAABBAAABQABAABCkCAAAAAQAIAAAAQAAAKAAAAiAAAAAAAAAAAAAAAAAAAAAAAABWjprPbc3rKlgoNVs62bP6x9b7Xm0+W5eDOPLmcc55xiTBIykMxCRCEkhEhIhCIEQAkpCgIAAAKAAEAoUAgAoAAAAAoW1pdr1t7W7KQyYk5nNMkEDRo2dK62+i69urzzj4fPy+LPCpaFKVKWqVKWtJqqas1Wk1WrNVtNVUpaqKppNFraaradLOidbOsbUnGuC85rEuLIRLVimjZ6E9Vx7JPTm1eVzw04HJrlNcTnWQqBCVgwdE9SeuT6XN5OHb8d5fZ+U8vp5Y0ChAABaAAAAAAAAAAAACAABAAAAAAFCAAAIAAAAAAASAAAAUCAAAQBCkAAAEAAQAAAEAAACgAAAIgAAAAAAAAAAAAAAAAAAAAAtbs7bz13LYFgpqtnZOlUwcj+mfZ+z8ycvDjHnznjGJMRlMxCRlISIRISIQhJIQAkABAgAAgFAAAAqoAABQAAAUAAAAClXVvS3sva3ZCHOTmYTnEpFKaNnSuq+jV9utc84+Hz8vjzwWUpSlqpSls0WzRqzRqtWaNWbs1VKlqlS1SpotaTVbTdnROlnQ7R0Bzs4HKb5y4rKShUq6Nx2T13PrmfTLuXnZws41xXk1yl5LkigQyYrCF7x65n6Mz3xr8t5PX+O8ns+fw6gBBQAAAAAACkAAAAAAAAAAAAAgAQAAAKAgAACAAAAAAARAAAoAEAAgAQAACAAIAAAAQAAAKAAAiAAAAAAAAAAAAAAAAAAAK0dt57bmrLYoE0brtZ2NGDicZeRmP332/pePnjhjPKMJmMmYiZiETMQgMiSEISABAIAkACAQAAEAUAKAACikKAoAABQAAABTS7t62916223MmDnJyTBksC1uN1s6r6dX3a1wzj4ePJ5M8alLVKVKU1ZTVmjVmq0mq1ZutJqqLKUtlKVNFrSarRtN2dE3Z1TqdZamLOFvGaxLhcJmiDRTS9pPVc+yZ9MvSXCcdThXFea8prkuFyAZMmTmuTovqk+lM/Rzj4fH0fjPH7fheT0YmqSAACgAAAAAAAAAAAAAAAAgAAAAAECAAAAAKgAACAAAAACJSAACwoIABAAgAAEAAQAAAgAAAUAABEAAAAAAAAAAAAAAAAFrdnfc67zbAqlTVdjtZ0MnE4S8jEQhD9j9f3csznmYMyZMxEySIZJAhEhIgIIBBAIgECAAkAAAIFAUAAFoACgUAKAAAUQAFBSrs6XXe3vbpYYTlJyk5kFU1Gq0dDqvp1fdrfnzz+Fjx+bPG1SlSlqmktaTRqzVbs0as3ZqqUtlBbKU0lrRU1WjSbN2dE3Z1TqdY0Ys4Vxmuc1hcJmyFKU0dZfVceuZ9UvSXKcrOFcbeZya5zXNckJLKyYMLk1L2Po5n0pz82d/jPL7Pznj9Xk4dKCBQAAKqAAAAAAAAApCxKokUgAAAAAIAAAABAEAAAAlAAAEAAAAIIAAKAIAAIEAAAgAQAAAAEAAUAAAIgAAAAAAAAAAAAUhWjrqd+md2LFUpo62d67JDkvnjiYMxCEUD9T9X14jMmYyZkhkhIyEkQAggEogQAgiAhIgIQEEAABAoAAKoAFUAFFAAUAAQKABQUppelve69Nu7Yc5OMnKTBKGotaNGztb6ta911488fhY8nCctFKVLVNJqtJqtJqt2as3WrNFCWqWylKmqpU1VNGk0bTddLOidGep1jRmzjXCa5zXNcGaiKFjR2PSz65n0y9ZRyueNca5Lza5TXNcEWRFwZrEsKvSPZH1cSJ+Y5d/y/i9fyvN2mdUgAUIUgAAAAAAAAAAAAAAAKEQAAAAAEAAAAAgQAAASgCFIAAAAQCACkKBABAEAAEAAAQAAEAAUAAAIEAAAAAAAAACgBuu+89ty2UWUp0s713Tdc4868I5mDMQBYCoP0n1PXmMpmMkjJCEkAQKlKChKAEipBCRAZlhCRkhDIiAhYAAAFUAUKKAoAqgAAoEAAUAUFKaXpb6Lr06vRZXKTjnPGMihSmjR0O+r6ta9jXhzx+Fjx8pz0E1VLWk0as0bs0m61qbTVUospS2Upqymi2U0U0mjZuzadK2z1TodTcZs41wmuTWJcVhMihY0dT0s+uZ9UvXNHPU42creRyXm1zmua5JLDC5MLCruPRH1czUfFnT8v5PR8Xx+nz8t0BQAlAAAAAAAAAAAAAgAQAAAABQEQAAAAhSAAACBAAAqAAIAAAACAQAUCAARAABAAAgKQAALC1BVrWl2u10ul0tpGTLOE5s80yyZgUkUgAAtda77nXcWUJa0nWvTc9qhwl88cTnGSBYEApS1o+39L1ZJGSJIhAWKaSlTVVLVBbAAECIJEISMkiRlZGYyuYzEMkEsABQAUBaAVQBVABQIAoAAABRQUsat6W+m69WtdaycZPPnPMyClKU3XQ72+q69dvzc8PiY8mJjVlKaspqtpqtJuzdm61ZSlLZSlspTVlKaspoqU2arabN2bToz0TodY2uU42cLrlNYXC4TNQFNHWPTJ62PTL1zaYs5Wca5W815zXNebWJcrDC5MrAal7x9LLrJ863835+/wvF6fn+bsUCqAEQAAKAAAAAAAACAAAAAQIAAAAFRAAAAAQAAACIAABKABAAAAACQAUQCBAAAABChNNdWvRenrdPW6+lvs31vTo10a2uiihBYKU0aNGklcWeTHOY4OfkuPBOXgnPxzlymanbWvTtvUWLCVOldq9NzuznHnOEvIxGSAiFJSmq0UpF+t9L0QhIhCxTSbNWaspqzRa0WqlKAAEkQEMkjKSMmYzLmMxmMy5jMuDMZWRCAFUAUAqihQKFFBAoAgUAAAFsi2limretvp1r1611txJ55PPnPMAoLWjZ0O9vr1v1L8nPm+NjyZY1VNJTdaTVbs3ZuzZbKUtVKWqlNFs0WymimktaNpo2mq2nRNptOp0jcSuNnBeTeFwYMVEGl1HQ9LPrmfTL1zauLOdnGuRzt5zXNebWJcrlcrgySUaOsvuk9eXir4GOnwvF6fleT0cueraAEAAoAKgAAAEKCAQCgAAAQAAAAQBAAAAFRKQAABAAAIEAAEoAEAAAABIKBAIEAFKvovT2uvsvb1Ond07XeownJOUnNMpkiSoRBAkCKgCUUQC1TR1t9FvpXtXM4McnPzOfjcvPeduex6K7WWzjHmTinNMRKkQAJa0aNFBCBfqfS9EEQppNm7N2brdmjZqtFQBEBEgAABYIICJkyZjBmMZuIzGIzLmXEZlwZiLAChQKCqBVAoCi0UQRFJFAAAFlCrFNGre1vq1r2b10XinmznhmQEqgpo2dK73XsuvQvx8+X4+fJGdGrNGjVm62m7N2aqpSlqpTVlKaspTVlNFNWU2VNVtNGzSbTadE6HSNwrjZwXm1zXC4MVEFNS9D0yetj05vWasZs52cq5W8lwvNebWFxLlcS5XBFFOsvszPdHlPhtfF8vb5Xk9Pi4dZmqBUAAoAAQAAAAAAAAARUhQAAAIAAAIAgAAAUSAAAIAABAgAUIAEAAAIBAihpfQ6e+9vdevd17XUjgnFnkmJMpCAAUASAAEsAIoAgtAgWUoS2EqU3Z6F2kYXN1nzp5GeTPNMpCECClraUpSKSAhD6n0vSKbk3Z0rpZuzpXQ0UGTKZjBmMmSRCREAApS2aNGq0mimgQyYjBzjEYjEucsS4lzlhcxkKAC0AqgULaAoWggWEiEAUAUQtFilNHS3tq+ze/XrWjzyeXOOeZLYAWqaNnU73Xt1vrJ8bPl+RPLGdpo1W01XSzdm7KUqUtaS1Upqqmi1oqaKmq0aTVaTRoppNm5N2bTonWNyw5anE5N4XC8zFRBSnWX0s+qT05vXNpmsWcq5ryrmuGua85rC5lwuFyQhV6R6Y+hHGPjS/I49Pl+bv4fP283LpFogFAAAACAAABAAAAAAAAAgEFAAgAAAgCAABQiAAAgAAECABQBIAACna79zr7r29F6dWsHmZ86c5MEFEAAAoCAQBFAUBAogoqoKLKVKVLZpKWyhKhM2ZRZhOLPG55IQgpo3VShIsQQgID6v0vRs6J11OldbOtbLGTBzjnHMzmYMxmJJkkQSQAAFKWqarVmjdbrdbN1ooMpzMRzjGWJecYlzm4lxGVzBQAWikqqCqLVKCqIZlhmIQBQLCi0RS1o0dbfRrXu309VuE8kz58ZyQgoUpo2da9F17LvcfGz5PkzyW50aN2brom7NWUpS2aKlrSU0lrRa0lKas0aNWaTRTRTRpNG43c9E6SdI2pOVca5tc1wuF5mbBTR1l9EnqZ9Ob1zqkMWcq51yt5rhebWJcNc5cLgzLKhZdHoj3wj5Gb8bnvwcenh4dvLx68sazKWgQAAIoAQAAAAAACQAAAAAAAJKAABAAAIAgACiQAABABEAAACqvrvT6F6+u9e7cXyM+WZ5JgUBVFAAQCgIAAQBQFQBVQUJaFSlsppKaspUpUoARZLCQwmDNnFjKS50pFkSJCJAQLELD7v0u3XU7anaupsyco5HLLnJzyzGZMxmMkiESQIIgAQUoKWtFNVqqbrem7Olda6Vs0ZrBiOUYy5xiXEuM3Ec5ZLkKACgtFChaaBaqjMRcRmIQioVQClC00ml2dtX1737tb7W+dPJjHKSEBAUppN29V9F17LvUnx55flTyGN1uzabrdmipopbKlrRU0aspa0VNGk1WjVmjSUpSlNGk3G02m06p0jcss51xrm1hcLheZiwU0dJfTJ6pPRm9c2rKwnOudc7eZzawvO3EvNrEuJcrkhV0dpfbJ1j5udfDxrwc9+XnvzcunDn0541nNSgJRBAgChBCgEAEAAAAAAQAQAAAABIKABAABAgACwQABAAANL7Ndfo3r6b16tcU8Mz52cIUC1VFAKAAAEABAAQCihUAtgpUoNWUqaqpopUpQlAokImaIEoq5TFhOdzi45s5uSZsJASCwJK/UfX6dzsaOZwjjlyk55YkxGYzGYhmISCQkCCIAgoBSlLVSlrRotarVbrpp0rrp2robqGTmnOMZvOMRzzcS4zcS5WQWUAUFAq0Vo0WgWGM3EZjJlQAKClBoq7Olvo1fb06e3WqeTOfLnGYiQLEoLWja9T0Xfru6fJz5PlvIuOibraas0UqaLZpLVNJqqmi1pKaNWaNWaNGkpQUpo0ak2bTabZ6nSNSjnZyrndczK4XkubIUp1l9MeqT0ZdM6oM1zrnZyt5rheduJcLzmsTXNcmVgXR1l9cnpjwy/D57+fz15s64Z3xxrljfPGs51JUoQWCJAkQEgAAAAAgAgAAACAQAAAABFQAAIAIEAAWACBNNeu9Pp3t6dddXXnmfDMcGYCrVpapVFAKAkLEoAiBAKIBUAFFlBUospTSUtmjRQlLLte0vRekulppaFIIBUSEqIsic7nlcea8/JefmucMrKCAiD9p9nWjlHnjjlyzOeWJMRmMxkzEiEiEREIIECAACgoKlLVKaLWjVas0at1XTTpZ207avathMnM5mMsRiXEvPNzLiXMRYRRJRKLQtLWjRqqRYc5cZYywZUACgq1KU0u67W+ve/f036bnjJ48OUmUGYEpFqmja9F9F167vUnzHm+W8i8+hpNWVKaS1TVzTRqypo1VTRo1Zo0as0aKlBSg0U2mo2bTbPROkdJdQOepyrm1i3Blea8yWDS9Y9MenM9Gb0mtRCViudnK3mvO3C4ObWJrnLhcLlYFpuX0x7ZPPHxOfT5fPXmzrlLzzrlnXPOueNZlk1JQlqhLRKJEJEJJkkkQACFIAEAEAAAQAQAAABJQAIABAlFCr6b0+le/pvTV1xZ8MxxZhSrTS0pS20sAKQIgAgCQECAEAWCgFQUtlKlNVUS9Jr0y+jO+q9c621o0Zs5nO552ZucWZZzZmzKSyJCWQgCilC7jobrKcrjlc8bjyMee5oT9l9p5suGZyy55mMsRgzGYhmJEIIiQRACQCAAAChKClLVKaspqtGq0ardbrddNO2nfTtWwZrEczMYjEuJcS4zcmZcxFhFSwiqq00ardaKLcRzl54c4xGSAFUUsWqtN1u3vvXu3r36x0mfHL5s3MZIQRKFilXZ0t9F16rvrHz3n+ZfJhy2lsqVNFs0asqaNWVNVoqaNpqtGrNGilQUFKVNGjRqNptNp0k6R0l0DnXKsW4M24Oa81zQ0dY9GXpj0ZvTN0ohisVzrlXNea4tw1iXnNc1zLi2EWy7O8ezMyvysa+Nz348axm4XGdc5czWM3M1JZLJSpSpRVqoq1aSISTMkMpmTKYkiRAIEKQAAARAABAAAgUCCAp3vT6d7eq9t3pyuPBOfFBTVuiml0UpVpQAAQEkhAkBCIBEBAQAiqCoKEHea9Wd+nOu2d9prrNU5VzTFzjWcWZucXObnNmbnKSzKSyGUhLIRBBUQAUS0q0hAmq7rtONzwZ+n9rhyxOeHOMZZMRIzGSRCQIkgQRAASQAAAAlBQUpaqUtU0aq1s1Wjdas3buuunbb0adzdQwYMGIzGJcy5jEuVzGZZLlZLkihbo0brpWyrKxLzjjhzy5xkhIijrrPoPTc99Z6ro1bu66a16LNScDy51yXMsMkWQAKVdnRe916rvtb5Jx+a8nC8Lc1NJbNFTVmktaTSarRU2as2as0aKUqAUoNJTRo0bk2bTcnQ6RuNSjFcq51m3JiucvO3NCnSX0ZenL0ZvSXcohmsHPTlXNeduFwvNrnNYlwuFiwq6l6R7I6SeCa+Ljfg5a4ZuVzLlrMslzLJqSpZLJSpYqUqUFKLKKtBTRIkmUySZzJhMM85MpEiRBAAEgAAARQHe9Ppa7+y9urfNn57HnYGq0ujS7NLTS0q0oAAICJCJCJIhEgSBICIRCiAghpfVjXszv046d869M1F5JzsxZi5xZi5zc5szrObM3ObImbImbMpCJLIRJUSBICAUAAKWUVRlM2DZs9X1/LjDEZjEZiGYkQkQkghBAgiAIiAAABBQCiqlKUpapTVaLW01Wq2ardbrpXXbvt6a7W0yYTBmXJmMrFzGZcmM3K5lzLmXKxVU1XSuq9DRDBxy44noY+g5++492ufrs1ZlrnbyawuGsLlrDeVzLlMy5XMvMxLzXMuVyQBQXR0Xu16br0XXFz+c8nkvmXOmbZpNWaSpqzRqzRo0m60m7NGilKgoKUGjSU0aNSbNxtNm5Okbl1KMVy0wZrJm3C8jNQp0l7y+nLvm9c3UtWEMWc656crea4XFuJebXOa5y4tkpatNy+iPTmcF+Pnfy+evLjWJYsWSxZLJUslSyVNRUslLJQVLQogUSUFFgtNFWlSREkmUyziZ5pzZ5zOLnMZZiRB0u/o3t79d/RrtlfIxwmIlSmltaNLpbWiroqqsKQAIkISSGUiZJJlIRIRERBEiAkpHfO/bz36sb9eenfNyvKznZi5xZi5zc5sxZm5zZLnNmbJZlJZlJZCWZSEsiCJBZCBBACUAAEFpVoIZTND2/U8uYzlmMkiRkRCREgiAkCAkEAEikAASgoBbBQUpapS1oqat0mq1WzVbrSbrer107aejT06dFiYMGSGZYRYSXJmXEuZcS4msLlYaNV0Xqe24+vPP9CcfY5rfPbya5N4tw1hcrkyuSLmajUXMsTKyWQWKiLhcS8zKwhJRkiK6L6W/a1o8N83j15cXnpnVmmbZq50mjVmjSbNWbraaNFCUApSlKaSmjRqTRuXaajadI3LuNLDJz0wZqVkwvO3mSqbjvL6MXvm9c3ctUQzXOudcq5287cLhec1za5zWVysLLV1L1j1Qj5818jOvFz1xzcqVLFSyUslSlSxpLISxUsVBQlBQVEUQkooWg0Vdm12dF6W7WmzaedPMm7eK5t6L0N27NW2CRIkiWAQooUAgJESETMmSJmTKZJJlMpJMkSJAmTeb7efT1c9+rHT041V5Wc7nFmLM3OLMXObnGplnOpEzcyzNksykshmyJLISyJCIqJBUQRAIElAAIKACiqKDJhPV9PyyMxIhmISEQiSBIEIIECBAEAACCgAoSgpaFKUtlNFqmq0arRuzVbrRut1007avo29OnYLlMVmIRYCLCRFyYlxm4muc1zXbP35w+9PP77z89vDWuTfNrFuGsmVixcywhFiyWLGpLEksXJJcqWQWyli5XnJzIRSwyZZ5ITu16WtOfDXDlrjbjVxbnVzpNJqzRtN1uzZpNFSgFBSlKaKmimo0mjUu01Ls3JuNy7jSoxWNMGahm3JzrnUKujtm+jN74vSXcupQXJiuenKuVc7crhebXOa5zWFysUqXS7l9GXeTzNfKl+djXmxecqUpUtWKlNJSpUsVLFRJYsgqAUWUFElACKFppaVfRbtednnmfJZzNr2OrXZet12uut121e111t6VqrUTMYTEmZMJiMpIykJGSJIymUzJkzJiTKZmcpmTKZTKZOuNenl09XLfq59O0uDFmUxc4sxrOLnFmbnNmbnNmbnNkszZEzZLIkszUSWQlkQSyBISwRFQEQCBABAAFABRVFWmTp9HxZWRIhIiJYkiCICCIASQAIgAAAQUAoRVKClolWpotUpa0lrRqtm61W63WjddNTpb6NvRq+itmTFZjIWBSRUCLiPRnP3efH7OeHLbza1xu+Wtc1wuVysWSxSoixYSURYqUsWSiLmWLCSxYpSpejVXBzjimJCwLEzXNngzTsnW815Y1x1vjpnVmk1ZtNWdLNm02UoCCgpSmipoposaTRqNLqNm41HSNy6jSjJz0yZouayc6xWSlXrm983vm9c61GpaqWVisVyrjpzXNuFwvKb5riayuVKWy6l6y+mSL4Zfm5vjxeGdYlLZS1SpSlSlSlKlElioksEpUFKihUUA6y05VxTyM8Upuui9V6L0Xo11XpddLel111rpb11e1dq62dLnolS1DJkxLzjnLzjlHOTEYkxGExJiTEmJnMmJMs4k1jXblv0ct+jnvUSM2YM3OLMXOLnGs5ucWZuc2Zuc2RM2SzNkJc5qWRJZLISyJBZElCJBUQglCBBAEAgACwALQFFWlJ9DxQkSWJIEiKkhBEAJAERAAggAAACoALRKUVSpS1SlLZopa0WtGq3WzVbrdm63W66V23fTp6bepDmYIsBCyj1Zx93n5/o55+bd4a1xuud1zrC5XKxZKWSlSlKgpYqWKClqpSmilSlLFSlKaq2W24OUnJOUmJMJkyuUxM8Sp3Z6648t+drlrXLVxu53ZtnpXRNmigAIKUpoppKaLGjRY2U1GjUu43G43LuLKXNmLc1KhDNYMaYC6N5veXtjXXN3LqWy1YZrFctOVcrcW4XC4a5zXOawsWKlrVXUdo7Zcl+evgxfNnXHNytWy1atVKUtlLJSlSwSxUSWQlKJFXYjiednypxKbrpHReldF6Ltrdu16Lu3a7t3bu3dutXdvWulnWzoz0TbO2dJZLUJGV5tc5eWbxl5Rxy5Sc8zjmcszOZrlrfDfXlrWaslmbMpi5zZhMXONZxc4uc2YuZZlM2SzKSzNksiSzNkJZLISwkshElEEqICSiQAlAggASKABAAVQC0q05+/xCRCQiEEQRAQQIBJABEAAJAFAAS0KEoqlKiqUtlNFLWi1TRqy1o3W63W63W63ZuulvXT06vqt7EORgysO2c/f5cPpZ5ebd4a1ytxq81zWVysWSxZKVKVLVS1S1UpSirVrVa3NaWtVrUumrLprS6mtLWtS6WyCWxrBleZyOLPGTzp55PNM+WZ8jOmOl5dd8Nb8zpw3rj0uOlnWzpGloQUAJSmimimo0lNGoposaNS6NRuXcbjcupbKM1ms1CWwhmudZoVdS9c3tm9c63m6l0tlhKyc9ONctXmubcLhrnNYXE1lctFSl1G5fRFXzS+CXyZvnzecuVsul0tWylTQKlKlLISyWSwsvKPOnnZ8snKyy7XovQ6r0Xou7ejXS3Zu3du11bu3Rq3Rqtmq1WrdVuzVnROkzpnbO5NM6SpZAWRmXlNfN49fn8tcedcb053pzrLJkxZlOdmbOdzizFzi5xc4uc3ObMXObImbM2RJZmyJLISyWSyEsiSyCyBJUQSwCCwggBBQiAAQAAABQKtKu183v8ACiCISEQEgQQICQIBAggARAAKAUBKKoSloVKWqlLVNFqmqqaLWq0as0brpXTTdbrdbN121fRq+o7ETmfW58fr8+PHV8+9cta51m3JlYRYslLJSyWqlNUs1StWWrVq1aupdNba1NbmtLqa3NdJrcbl6RqNJYqFiy2W5XNubrnbza5W85cGTK5y5SeeTxzHic/LeXO8d749enl69fL26cOzPSNKCAClKlNFKaTUaKajRSy6NFjS6jcuo3Gpdy6jUsJbms1CBZWTFYqFXUdJrrm9c3edbXUWUoyc9OWnKuV1hc24axNYXnNZXLUlLVS6XpL3jMeVfFL55eGbzlktWrqastVFVKXMslxL5o8snmk8yczZ0Xa9F6Lteh0a2vS66Lu3dvS3Zu3pW7dVo1WjVVKWtFSlrSVNJpNJpNTO2dzO2c5eLl08XHr5ePTjw33zPUm4EjEuDlLzOSczknKzlc87nGs4ucXObnCZuc2Zuc2RM2SyJKiZslglkSVLIkpZEERUQSwARFAkAIBQECAAAQBadGvS6e69fZd+i7/F+v4cEQRBAkCCICQIBEAiAAQAQABVBQlAqpSiqlKlqlqmi2aLWimrLWimq2brpp0rpps3W62ddu2r9nnx+9y8+NPPvfHWuduTNuSKCxSpYqUqWtJS0stXUta0ul01qXa6mtS6a3Nal3Nbl6ZvTLpG8zcmpKhZbi3Gtc9b46357vz615q89cLOBxjlJyyxEiRo3G5dwTjM8GON5zXL09vL6e3h778+7mkSgGilSmiljRo1FNFjRTRY0tjUujcuo1LuNS7lsozbmyEtECwxWKlJaal65vWa6Zu5bLqWwWViudcdOVvK6yuWstYXE1hczWVKUtl2vXN7ZnNfKvjmuEcZec1mWy1bmya88vjjyyeWThJV2vRei9Leku12u12u7drtd27t3b0t3b0rpW66VtN2aTZUpUoKgoALYKlOXK+Xhrz8dcPPqY165n0s9LnaASIsMLmOcvJeRyOKck42crnnc87nnc4ucXOUxZm5zZmyJLImaiSwkqWRJSyJKJLASCyAWCACyAAEQBUAAABtfU6++9fbevqu9GE5xzk/He34aICQEQRASBCQIIgEQAQAACACgoKiqCoqlRVKVLVLZopa0aqpotaqlNVpNG66V11eunSulna5/Wc/N9OcvJ06efWsauVzdQlRYqWhSpRZapbKmhVstXU1tdTW13NaXU1uXU1qXUu5reb1zemZ0zNSakoWW5txq8db8/Tfh3vw7vl04VzrEuDGZzkxJzjnHLN4Sco55JLFk2dJex0TNm7N659uvl9Pbx9Ovk3rnYpTRSyaKU0U1FNGixosuill0al1Fl0bl1G5dS6lsohmpUFqIqsmaxQq2XpL0zrpm7l1LqNS2WLmuenKuOrytxdZXLWVzNYXE1lYppLVsu47SdI4S+Ga8GN+OXxZ15ZfJHniRo0dJdr0Xdu2trtdrtdLpd26Xdul3W16Vu3pW7OldLnabTdzpNJZNBKAlALXPnfJz6eXjvjx1z4a6Yehnsz1s0mrKigiKJEMrkyYl5nI5HKzinK54pyueVzzuedzizFzhM2ZsyksiSyJKlglkSVLCSoiyAJKIAsgAFQABIABQJV7Tfudvfe3sdOlcznJhMSZjMmT8t9H4iIIggSBCQISIBEBIKCIgKAAEAoBQlFUJRVSlFmilqpapotlNVotaLVNJTRa1WjenXU+9rh+wx48bvj31463i2rVs0WVCKWqC2KupaWWrVS1bLqXbW5dTW5rcuprUuprUu5dy7zrrh0zNZmpKKlsuud15+mvJ118vrfB0uKqJBFzEWGSRkhIsSMS+fLx5eTE8uXDCRo3HQ9Fda2nfWfR08/bv5O3Xy9t+fVzTUUpo0ljRTRY0tNRSrqKalsalpqXcuo0us3UulsoGalRQCwGayS0tjU1uOmb0mtRqXUtlqwxXLTlbx1rlblrK5ay1mXK5li5a5515s68GNfOy8OXkzeSprouyrqKaXS7XS6XS7XS6XTW7dLpd26N26N1td2dDdnRN3O7Ns7TVmmdSaSpUpUh5+XTx8Onn4dOHHeed7ydk6M7s1ZRVS0ABASICLEyQwYOZzOVck42crnlc8meVzzuedzzswmLMpLImbJUSWQWRJUsERZCUQElAigIAABSFgA0vedfdO3udvRdE5piMSZkyZSEIkPzf0/iSUiIIgiEBIgiEJAEgCCAAAKAgoBQVAqpQWqgtlKWqlLWkpa0aqmqqatqaKWtGrOtn7PXk/QXzeLpfLrvxu8VLdRtra7mtLCUUJaaWxpdRVsVbLprUu5rUu5rUuprUu5rUuprebuXeb0w3lqTUgW5txdcOmvn99/K63hvVssmKyYrJmMrlZEWGYyZTMZSRqOmd7axHkznx5nkw8uJ582R0Osbrsemuh33j09PP17+T0dfJ36cNM00mo0tNRTRYq01FNS01LYq6jS6l1GpdS6lsuoq1YQlRQUFEqGaKlq7jeb0l1m6l0tjUoyYt56vHWuV1zbwvmzv50183Ovm4vzs3xRwgvResvRei9GujXVrpdalqwiimpatXS6XS6t0ujdul2bNWbN2bTdmrOlm2d2aZ0m2ds6mefPXn4783Lp5+HThx6bw7XPRNpqypaAUFAQEBAQAhARIZMGE51zTlXNOVnOzlc87nlcc053PO5wmbMpmokshLISyVEWQJKERQJBQBAUKIAKVe86e3Pf2Tr3azXOTCZkhlIRIQlgET879P4gkFiIhIEEQgiEBIgiAgEAAAEoKAUJQWiUFRVKlqlLZSpapotU1Wk0WtFqmy19G8v32/HvfHx715tdeN3lrNlWy7Xa9V6TXSWpLSlsaXUaLGlstl0u5d51qa3LqXU1qXUuprUu5rWbvN6Zby1JYGbc3XHpr5/fXyvRrK+7Fp5t3zanGudYMmDJmWLDMRckkwYkzJiTCI6TXozrpLzl88nHM8uXjy8uXGNx3X0nVep1ra9tY9XXz9evl79PL6uvn6656kpTUtKWNLqKuosVaalsaWy6jS6l1LY1LZatlEtgFqCgolZIVRqXUu5d5u46Zu5ZL5m/lt/Gu/kOnyV+dL5sspY0u12u12u2ty6a0u10umtrtrbW5dKllsIVaaXRV0at0bNGzVmzdmk3ZqzdzuzTM5scbjhefDfHjuZu02aTVlS0LZAKAlCBYQgIQEFAAkCZImTFmDnXNMWcznZzueaYuedmLnmzizFmWc1lJZklkSVElRFRBKBAoAABQoNHSdPXnt7M9us1kwmUykqJEhEgSEoEgT899T4kEQRCQICQIIgSCIokQEBIAABKCgFBUFolBRZSpaoKlqls0UtaTS2zRotarRU/Tb8/7LXl8nTn5N3z3vyaxUtFXUuja7Oq9ZrrL0LLVq2Ktill0uo3NbzdzWpdTWpdS6l1Nal1nWpd5vSXWW5LEM289a8XffyPVfNvXozbLpdQXlqefTzWca524MRlMy5IslhkkmIzJiZ5yYTEYRL6M69md9pvzxwmeccY82Z5Y4RY9C+ua7TUli9U3bdZ9HTj6+nn79PN6OnD278/bXPSCxostXUUsuiy1bGpdLY1LqWy6jTViy1RFVFAstURSFFXnNeOa+XnfzJv5zXzGvnNcV6R3XvL2a6y7UsJEIqC1atasulq1dLZrS6WzWzS2KpQqrSmq0aNGq2mzVmkRec1xk43HGudsAWhSooVFAKEFQEJUIQhCEIAECgCQGUlmDFmDFmDFmEwYucWYTFmUxZmzKZsyksymayksySyCyBJQAAUBQaNNenPb1Y795uJizKZSESWQiRBAkoggSVD899T4cgQRBEBBAkACBEQEEQLASCAACgFQUosFBUFspRVKlqlS1TRUtaLWjVbTrZ+535ft74eDpjy6vB15XeDNoppdml2bOh1a7TXaO2b0zqiWWirY3LqXebuXUuprUupdTWpbLua1LvN3m7zdyIluLfN118v1a+d33YLm2KC6LA42eevPpxORiMSSMmYLFhIzJiTKYk5yYMSZjMmpffOnrz01L5JOOXOMycY86cSy+rO/dnr1m4YMLmzpc6uc6nTXP2a4e3p5+++Pp1x9eufr1z6JRFWiKuostXUalsuo01qWy6lq2C1bLTm142vnTXzrfnTXzl+c186vJLJOlvZekdF2vRek10XrNdV6zXeXsdFLkwvNcRlcklLVLZatWy1dLV1LTS6jRQqqLaaFo68515Y3yl5NcjLDWZYoWCgqWgFgpKCgIShCEsyQhKhCEQQWCwQASoZTNmTFmTJizKZMWZTNZTNkMpLIZsyZsymbM2RM1EEsgBKAJS0Xtnp6c9/TnqMpEzZEiSzISJCJAkogiKgSEPzn1PhwCIIEEQAQCRQEEAEECEBBAAAqCgtEoBUFqpRVKlLVQaqlS1U1Win0dY/onTydOnDwbeXWuLpzmsW5JQppdmzovQ6HVe013mu2XbGumbVLFVZdxqXcupdS6l1LZrWbprWbuXU1vN3m7kSw5bvg9GvkerfDexisriskWBRpbJDinC3z1xk5RgxJmJIIpUZSRmTEmDEmIwmYxJI6TX089PXnrMvDM8zMZjBxOUdJr2Z7e3HTpNxcWYsymLnncY1nSaslzmumsepz9Fz6Nc+tx2Tpc9Welm40WWEjK4muUvFrhL5rfPNeaXxa15LrlCOtdTqaKUpYq00tjS7l0u5dtdJdr1l6L2judo0pea8mua8zmuZcqWLZaVatlq2WlWlC2OuJ1xOmZvnN85vmzm85rE1lRIChRVQC0S0AspBQEsEJQhKiZqEIZokIRAQAEAhKhmzJlIZrKQykrKQlkISwZXKZszZlM2ZJZDNkBBZAEtamvRnv6c9dtZSJLnKRJWWYRJZIlgiQIILBElQJD819T4aIBEBIARAAAiKAAAIAgIAQBLAFoVAKEospQWqgpbKUpqwmq0aP0HTh++6eXz9MeDbzW8XTm1iXNQWDRpdm66L1OsvY7y983rl0mt510mt5u5qqUWNS6l1LZdS6mtS6mty6l3m7zdRZYvl635nq18v0dM24txWDBhMrmsrCKKopJORwOMcY5JiMSZkQC0RCSZMSYjCYjEmTMkiR6M7+rnt6c9OEnkmcGYi4jmZXtnp7c9vVjpubGSGaxcc9Y5a541jFkQgIIkXKZqJCCwVCWqUpTVaNGjZo2u40oAFUWWlWy6XUul1L0NrtekdTrHVe0dCLzl4tcZrkvNcLlSwqlLZenO9ec64deU6851xlLiXE1hrKwigAABYAqgIoKIqgWBUBLBCVCVDITNQiSiQhEAIAICEIkqJDNRICEsgAFuTCZszZkzZkiSskRUQSwdp19Oe/abiRM2RMs5siZTKSyESISEFgiCBFQiSokPzP0/hhEAgQQIAIAAIKACiBQRABAAAAlAKgtVBQWqgpUtUpbKbN1+z7eT9Z08/h3z8Wt+Zvldc5cLKhLKU0aXZutnVe8eiTs59sa6TeprpNdM66530zrpnWpSxRV1GpdS6mtTWs3cupembqC5Xw93yfVv5/bqtxWFxWEwczBkyZlhFBVoSZjnHI5ScjlJzkykhAq0sEkSMJiOZiTMmYySERfoY6/Sx27Z185jmmSSxcxhdL6c9fTjt6M9N50CwhlMazzuMaxz1jnrGbiJKIAQUWUJS1SlKaS26KaNGjUul0WWhQC0S0q6irTS6XcujpLs6L0jodY2ajnLxxvhjfLOpnVjfO7w68ruRElyuZcrmWEIoACyihQLAAoSiCUFEUFEFqAWQhKhCWQhEEshCIICIAIFgQSwRFQgAKC3RYmLMJmzBlJWSVlIglkK16Z19Oe2lykucplMpm5wmbMpEykSEsJAkASUQQJKiSspD8z9L4YEgBEAiAAAQABUAoBQVApCgiBAAALYi1UFBaFSlKitFTVei5/oXbyfY6cPn9MeLWvO6c5rmuTKywLNLo0uzRs6nVfRJ3Y7zO86q7mumb1zvrnfTOuud7zvU1ZSqRV1LuXWdal3m7l1BeWr870Phevt5OvXUkrK5MVhMGIwYrEZXMQioBRBGTEYTlHOTkmJMxkRSmo0UkRMRg5yYjMmYyIksN519nn6Pdz6+PWPJcZEsWSlsvSa7Z6ejPbtjptbBUQlZTNmLMaxjWM3nnWc3MZWAlolKWqlNFKWtFXRTRqXRpdS0q0SwoUIpVpVq6lq3OkrGmN6xq8ta56uNby3lqKlgACRFkSsyiEUQoFEAUBKBFBURQlCWCUFgUFgEAqBIQiKhEhCIJQEAIIAWAlAFFpVq1VsTmmbnBkzWUyQlkIkOjfpnX0TeTNmUymExZlnFmWcpmyJEhEiQIqBAIiiQWZIkqJD8x9L4aIBAggCBUhQQpAKAgoBQVBaFCACAABAKVBQUVUpQlNVpPob5/0bt5fVvl87pz8l6cG+S4XC5FkLZpdG13GjZs7HdO7j3k3NVbNdJemb1zrrnXTPTpnfTO951ua1NJoUq6l1Nbzd5VR5935Hp1+X9vflvWzUUAyZMGTBhcHOMkiLAJQIIRDMYTnJzk5SczMQFjRopqBDMc4xJiTMYiEiElkfV59/pc/RlPn65YMqlstXUul3N9sde2enXO9LYoAIQzWSWZuc6xLmXMuFi5thKLKUpbNFKU2aKujUul1GlsFi5lyZlksmpnUzpnUxu43eet410xdy6jcmjSaNSUqUFCAIEWAhARQJQgIKhAShLAoLIKEsCokoLILIKgQQECCEoRBAAAoABKClLRdLV0ui1DJzMM5swQySskSGTu36m9zWTCYrCYTFmGcM5ucs5sykSAiQIIEUCASwRJUSJKykPzH0fhhAggQCUQAABBQAUIKAUJQWqgAAAAIBUFBaFQUqU0fc6cv6P28nPpz+dvPkt4OnNcLlcksFs1Ls3WjZqNnU73HocvRJvOil3L0zekvXOumddM76Z30zvU30zvedamtTVlq2Ny6guTzdL8T19/ken0eLpPNqE1JqKUKiGTJhcGJcJkzLAJQCoIgsjKZjCc5nnGJMGSRSmo0aKtMmIxlzkxJmMRCQXEenHT7XLv6M7+bvHnskqWrqWy6NzXSb656dM76TWiy0oBVkFgWESVEXMsJLFhFhAqwpFVFVKmkrNk0lsWXcus3UusrLqWy6y0WLGiyUpRFSgsgpQVBS2ChAIohKhFEIQlQlQEsEJQlASxQlglRBKiKhElRBAQIBACgBaCgpSlW26Wrs1WjSRcGDBkiZqGSEMJK9DXqm4YXmnM52YZ53OGM3OGcpmyEQQECCBAAsBBLBElRJZkiRPy/wBD4gCIBAigIUgAAEFAFCoKChKC0SgoAACAChLQFQUqaP03Xh/Qu3n8m+fzt58tvFvnNc6ysIiqml2bN1s1GzpZ3Y9F5enM3NQS7Xpm7jpl1zred9Jved7zrc3vO+k3vO953vN1LSwXnq+Xo/K+71fP9Ho6HWWp49Y8esxLFjRVCIsjJlcGTEZIsgAtgWAWAhmMpmTEmJOcmDMkEW3UarS6gsjMc45zOMsSYiEmpCb+zy7e/HTy2eDWcypaalq7l1NbmtzXSb3Nbl0alq0RVCUFCAAAALAAsoRRLSxZaWWxYpYRVsCxYJRFECiBQJKClQUoSlFlAQWgJQgJUIQlQgqEJUJUBLISoKiShElQhLBEhAkqBUAKsEq0pSmltVrS01bo0aAMmVyZIEhLckOSU9J3ayvI5HJOdzzY53GGc3OUyZsEBEAABACABYIksgTNkFmUgT8t9D4gkFJJQAEAAAAAEFABbAKEoKKqUFBRQAIAKgAqU6J+x7+b9xvj8/pz+fueWuLfOawuTNRBbNrs6G7Nmo0dDvc+i8vTnHSahDc10y3J0zekvTOt51ub3N7zrc3vO9zp0xved7mt5WUc9PD26fifb6vjerr7LfRL0OkdY1Hj1jw3HMpTUaWwgSWVlcxkyZiEC2BSqKqigSIQkmZMSZkxJiTEZAlppdLRGZcyYjGZjLMZlkvOX6HPp9PHUvzLnmSKupdLZrUu2tzW5dzWprZZdFlpVS0pYLYFAWwKIFBZRYFgWEosCwEWAiiKBAFgIAoQWAKgAAUQCiygtlBbFBYAqEISoQlCEqEshKhKykJUIQiQhLIQECgClLFKW3Rpa1q2rpaKCIQysBEBJbk4p1PWaXmvFOKcrnkxzucM4symSJAEVAAgFACCgJAkqJLIRFkSVEyg/K+/4gioAAQBAAAUAAIKAAlFUFQC0KlBQWhQEABANJ2P3fo8n67XL5XXn8/U89vGa5tYXBCWC1s6Gzpc7NS2ukdj03h6pz6TcSGpekdMtx1zd5vSa3neprc3qa3ne506Z3vO+md7zrco418/v38Po9nPWvndHwO8823rX0S7XcdY6ZvCzxXn47mGl3GosUqpYRc1IySIkgtFVaVbbSqKoLBESRIiZjMmYwmYkmYkQRCRJZJnKSzKZuM67Y19XHXbXgTlJgKlq6lrWpdTWpra6l1LosuirYpVsULYpRFBYFVILKEBFEJaIFgCwgWAEAIAQABAEgAokAoEVQgpQVKKqWhbBbAsAWCUJUJUSCskqEIZIQhAQgAAVVltVatW21aoqwAksICUBpNJwXJ1Z9RheJwTizyuOVzhnCZrKQBIUABFIUihAqwCKiCJKiSyJCWRMpmspk/M+/4oQAJAAACAAAqgBBQAEtIFolAKWwUFoUoCAgGj0p/QvR4/0e+fyemPBrPmt5TfNebWCJKJo2dF6WdLnZTS6jsem8fU498bzZmtS9MuknTLpm9Jredbmt51qa3N7zvc3vO9zfTG+mdbmovm3n837evLr6vo8u3Waxbw1r5XWfnuuOGp7Na9DezUvTLrNajy3HhuPNc03LuNRVq0LCLCEliAFoKtKtWlWrpRVFUJRCElhJISJGSSyMkjOUhEyZuc3WNe/GtZvmzcRmIILYqpatlsVbFUagWWliiKosBFEURRARRKLARRAsIAQEFQIIEEQEIKgJZBUARQAIFlAKihQUJQWqgtgtEtlqoq2C2BRBKEIsIS0RYFiloUqilLAqIAAFRUFNWUxHlUehNHE85wZ5XHJjFmEykILAACUAAIAKChKCESWQiSyGbImUyZsiZqJk/Oe74oEEAABAEKAAACgBKBQJQKoSgFoVBQUtAlATR7rn+i+jx/b1z+P1x4dTzLya5TeJcVCIsp0XodbOlxs0o0vWPTePrcfRjcucVqXpm9JneXSXpnXTN3NbmtZ3ua3N7zved9M76Z30zrU1k8m8/g/p9vn99+ya+jz6/V5en38LTndebpfh9Z+c68+Op799PQ1tdRqXrL1lR5bnx3HlZHSNxtatKoKCxYAAtC0stqrVsVdFlpSxVsFolBZEUSWLBLBLILIQyub0xM8rxzc5SWCVAFlFiiLAS2EURZQiiAiiBYCLAQVFEBAShEECShEICQICEFQVCEsEBBZAAigQUUCAKqQoolBaFS1QloWwWiWiUVSgtChS2ilpFKWBQUAUAFICRlfKc5dp3OK8E4M8WOdxzucpkiCFAFgAoAAEEoKCoFZSETNkTJLMpEzUTJLIkIg/Ne/wCKAEACQAAAKAAACgIKKAqAUUSgFoVBQWiUHRPpbx/R+/j+jrn8npjwaedrlNclxNYJUSVo2dTrZ0uOpQVekvqc/VrzerG4mLKvTN6ZnSOmXSXpnW863Nazrc3qa6Z3vPTpnfXG+mdVrFnxumf5R63bv1+r16tXcezO/q8/R9bz9vVyg5615Om/gds/muvLhqe/XT1XW1sajpL0b6zWo4M+S581zxZ1HVdy6KtWhaFBQCiqLLShaVUVaWUWKtEVUVUFRFRFRBLBCWRJZlvmcpzzrnKhKEAoQLAsJQiwEWUIohAQLCAgJQgIioQJBUQEgQEgQAhKEJUBEEqBIBUBEVAEooAEAtAigLRBaJaoLYKC2CloUpSlt0W2mirQtKLRAsMrJckMrkxLwTEU9FYjgnBnkxzuMJmzKCBAKAAAgAAFBQUJSETNmSJmzKRIRJUTNEhEgsBPzHv+KAEQQAAAAABQAAUBBQKJQCgWUAoolALZTqfZ6cf6R28nfePk7z4dPOvJrnNc5cEM2DVbjqddTrefZaQG5fSz69eb14tOdyOmddZN5dM3pL0zd51ua3Nazrc30zveenXO+mN9M7GbPzPXP8l9VxaOt19jr0+n16TV3Htzv6/H0fX8/bvzgxq+Xe/gdp+X6c/FrHr3r1XXa3UajbXRvrN9GukI5M+azhc80xVja7XUtKtWgqgtgUBaoKEpQVBYoksIqIsgshKJCWxFQlZMmXXE6cpMuU0gsgFQEBKgWECwLBUWAgWEBARYioCBIKgQRAQRAQEBAQEBKJAQBJQEIigILAAARQoCKoFC2ClsFoVKWtJS1pKaKaqrQW2qIoysXK4XJhcmVyQzLDkmTondUcE5M8mMM4syzCWAQqAAAAAAAWBS0QAmTKZSGbIkSWQhEVEERUQVKaPyX0PiSAAgAAAAAAAUAAoCAUCwUAoFlAAqpSp30+914f0fr5Gufyek8V1515S82ucuFykRWja9Ttc9dc+61csytS+mPVry+3M1NYuIbmuuZ0y6R0zreXSa3nWpred7m+md9M9Omd9cdNzSXFz+H7z+aejVKWhV6W/Y69PpdemNXce7HT7XD0fV4de2IM2+bp0+J1v5fpy+Vvl3r1a12NljRpro30b6t9Jra7ksZONnKzBgxbClXUaWlEULQoKWwURUoKgoShCUILYKiiJKKIkshm65zrznPF44qWECyAgWAlQEUSoFgIQEJakixFCAgskKJAgJAgICEBAkAIIAEogAJCUCKEKQBKKAoS0KLKUtVLVSlqpapUtUAFCyosWLlcrmsmVyZMmSRFEC8gdY71Y4pyTDOGcpm5iQiSgQAAAAACgQKUFBAmbMkTKRJZCISEoRARRCDRoplPx/0PiABAABQAQAABAFAoUABBRRBQUCiUAtlPVqfo+/m/oe/Jy3n5Or4tOC85eTXOXCxIRNVtep2ue2ufoXUuLnFlPTnXq15/ZOfXOsXMs3nXTLpM9M3pnXSXebvOtzW5red9M9OmenTPTtjpqahyuP5r3v4ftrdClWlKU6W/W7dfodt5t3Hux0+zw9P1eHXtjJZXDe/mdL+Z7Y+FvlLPZXY0VRSrpdtdW+k11a6TXRrcaXUAQyQgUCgsooigolAKAUSUFkAqIFggSChEEqETNc5jjeeNIgiSwQERUBKgSVAQEqIIQJASwCIIEBIgiAgIsCQgBAQBIAQAIAAS0AAKgUKCoLRKKFFgtCiwQUBKhCLKhkyuayQyZISUAtKo5lOh3WxyMJhMplmJmyMwlkCCAAFAABYAoWoKACGUiZJZEiRBEVEAIFgJTRSJgwkPyn0fiAIABQAgAhSAAACgAVQAgoFgoBRRBTVnt1n9R6PJ++35fJvHyta8V3yOS8prnLhYkCU2vWu9z31z7nSaxZyuJXozr1ufsvm9GOmLnNmpeuLuZ6R0zemddM3c1vOtTXTO+menTPTrjp1x001k8us/yX0X8501ooqlKtKUpY6a19Xt09/bpmtR7MdPscfT9Tl274WFc7rx9NfB65/P74+TWPRXoNlKVRFC2rprc10XrNdZejW43Lo1FWhUVQAgCkUFBQiKAEsAlgJBYIiiQWQgsykMtYZ5MYuZWUWEJKiCCyEFRBCUSAlkCQIIEgsgQkCEBIgIQEQQgIARAIAQBAAACC0ABQEtAC0AoglCVElQVEhmoQzUMkIRRCwKtNLohF0aOol5GUhlImUyzLImUJBUAAABQIoKCrSiKgEJUTJEiRBLIgJAgCwEpSoMnOzJAD8r9H4YCAAUBAAAIAAABQABVAQChFCikWwdLPfvH671eL9s8vh6PlXp47eRyXlNc5cLCISrs6r31nvrl6TrNYTjrGLntnfsZ9evJ6ufSWYudTXTLpnPSOmb0zrebua3nW5rpnfTPTpnp1x1646aawz83c/jno38zWrZSlqgq0pSxVpV6av1e/T2ddYt3Hqzv6XP0/T5+j1Y10y1IXju/O6PgdOfyunLnc+mOqbjS6KaKoWxYpS1dS6XS2XS1dS1atirTUtKuoq6LFLAASwLAsiLCSwiwSwhJYSIsiRIZTDXNeSZvFuRIhIggCShAkoQESAEsECQEQEgSBAQEiAiQAgIARAIAQIBAAkAAoAAigAoQWBUJQlmSEqEJUSECwAoNLo1GgZWlXZSS5IRMkTKRnKS5iZBKAAAAsAUFBSxTSihBDJEhEiRJUQRBLACAlKVKQxWUyCJSA/K/R+GAAAVAAAABAAAAKAAKFCAVFAUVU7WfR68/2Xo8P6y+b5/SfMdvJdck5Lymuc1gyRKU2dV73Po3y9NnbO8pw1jlrHTOvZL69eP2Y0MWWXrluZ6ZdJemb0zredbmt51vPTrnp0z07Y69cdDWLj8/p/H+/XzaWhbKClKtqiKVaWWlOutfS9G/V11DUveb92e3vz6fVnr3y65dMlebd+Z0z8ffPxa5E7ydDcat1G61GjZqNy6NxuXcuzcu43LuXebqXUaLFAlCsrFlZXN1lc24XNuFzbhctZMrlYuTKwzLDMZWRkzEjMZiZmc3XN6eU3z15XSGYJIgEkBJQESAVAQJAQERQiCBASBEEBBEAqBJAEASAAlARABBRBAKEFCCoggqAlQhKJCAlAClKuzoUzGTKw0bWkJAhDKRImWYksiQgIAUWooBSgFilNFKtCQhkiQykQRIRBEVAgJSlspQkMmSAICAD8n9L4YEAC2IUhQAQIKBAAUAKABRKABZQDVnp1n6XXl+19Pg/RXz/ADd3507+a3knJec1yzrBmolKbXqei59G+Xque+d5PPrHDXPcvsz09evJ7M51NZuUvXOtzG46ZdM3pnXTOtze863nfXPTpnp2x16461eVx+P3r+Rd95W1SlKltpSlKVRSlWxSlXru/R779XXWV1L1l9Tt7Ho9M6d8675vfN65ZXht4N4+Zvl5tcydo6x0Nxs3Gzcu43G5dxuXRuXUu5dRqWxRFUCLKixZWVzblrFuVxblcW5XDWbcLkyuFzGTK5iGYzGSRmMxmJJnKSZjeH0OLty14705SxISISIgkAqIBASkioCBBAEgCQBAIgIEgBACIBAAQAgokAJQEFQAlCIIKgJQiBUABS1qNmq0SMVmXBCmihQIIiRMpEiRJZkJAAFApQtBYoKUpopSxKhIyZSJCJEhEEFgBABbNFKEhkhEABAFlAPyH0vhgABBRSFIAECFIVYACkKFAAsAoRQpuz1bx9Xvx/b9/B9e8Pnavz3o868jmcprlnWDAsGjovQ9Fz6N8vXcd89IefWPPrkPZjr7Neb1zl1zvNiOk3vOOknTN6Zu83pN7zreddJ0646dc9OvPr2z1LyvP+bdd/zLr0pEFKUqilKUq0pSrotaKaKW3rq+/vv1b1IsdGvRevp339V69s3rm+jOvRjXWWxx08W8eLXPjrGpntJ2jrL0jcbjcu41LqNLqNS6irYqgFhFluTNubcLm3FuVxdYtyuDC5MrkxLkyuYyuYhmMmYkZjJIzEjMmSRmJJmTWX1eD28enjvTzNYJGSEkEEkAEFggBARAqAJAIVEQFiAQAgBAggBACAlAQEAqACoAglAASiCgtaNGjQMmKxGDNWKUABQSRCISJEykQQgoWAoVRSwKtKUpSmoFIZIZTMkIkIgiBUCCgWUpTSARMkBAgFFgFSApD8h9P4YAASgACxKCCBSAKAAKAoARQosFOtnr3z+x34ft/R4PbeXzta8M7+dcHI5Z1ymuZlIWtG17R31PTvj67j0Z2Xz6x5dcZXrx19l4+tw743m5S9JreZuZ6R0zemddM63nW5vpnfXHTrjr2x2646SvPcfyPv0/Gb6WJZEEAAgVRS1VpSml0arRo1WjRq3tq+zpra1KVel36enf2b9HpdOku5eub6M30YvbNxZwufPvHG4zc7jrHbLpm9Y3GpdRuLLVoirFEWVlc24rNuLcW4twuKwuDC4MmIyuYwZlyZjMQzGYhmMxDMQzEiGYkZJEkykiS/Y4Pq8N8Z1+frpyXMmSCSEBJAIIAQAVAggAIEABACAEAIAQAgBACUAIAKAIFCgpSmq0VAMmKymDJAAAAASCQJCISJCAgAAKCgoWlKWKUpVpQQzJkiZISSBJQIAQUFqpSlATJCJAALKAEoCKAgPyH0/hgBAKAAEAikAAUAAAChQKIBa0nbWfbvn9v0ef9r28PTXP5934p34nM5HLOuU1zMoFml6S9TvZ6enH165+vHQvm1jya44ufVjt7mPTryenn0iK3nXSN5z0y3HTOumddM73NdM9OuOnXHXvjt0x0zZ4tZ/jPbt+f3qwLUQCAgIAUFKtNFrUuq0aNVs3W16V11etuqyYtFXU12u/Vvt7N+j063qWpvL0Z16sa9ObuJZyuOOs8rFmpekdcumXSN5uostKsIsrK5tzbisW5XFuKwvOsLgwuDMYMxhcxmMxkzGYyZiSZMxIySMyQkZJEMxCRlJEMn0uG/0Hnvbn0+Rrr59axJDJEhIEERAAgQCACogAABAIECgCAAgAFCAFAFCgpSpa0UoBKwmTCYMkSEoEgAECBAIEECQJAQAAFCooKUpSlNLqKFBMkMxEyRIAkKEAVUFKUospCJCEBCyKBKAKIKQBABD8j9T4YCAAUBAIAAABQAABQAosAp0ue+8e3eP0Pp8n7Dp5ee+fz3TyZ7cbMLyjlNcprmZRZV1G16nfU9W+Pr1z9eN1rz3Hj3x5XHpz290nq15PTjVIbzrcbznpHTN6ZvTOt510m+md9MdO2O3fn26Z6Yufk6fxHv3+ddVNFTQqgBAAIAUW2LWiro0aNVs3Wzdu66avRd1TgvlakupdFjTXp6dPZvr69763Wbcy9s315v0Ma9eb0iJzueWnOzNCmo3LrLS2KsgsrK5tyuLcVhcW4MGFwYjBmXEZMxmTMZMxmMmYzETMZiGYiSMxCRkkQhIhIhDJ6uWv0nmfT4dPna6/O1rjWSGYhERAQCIASAAAECBQAAAAAlCqACgpQUtU0UUASGTBhMGEymSJAQiAQUhYAAAIgECCAAARQAtSqKWNGimlpYEIQySTIIggQUCwUFSloUIIRMkBCgJQCoAoEAAWCAA/I/U+GEAAAIACkAAAAUAAUAKihTrrPo3j275/qPV4/wBPvy+bWPDO/ldOaczlLymuU1zMpE0aXa9jvZ6d8fZvl7M9NS+e58O+PHXP0Y7e/OvRvw+vGtLDcu83cz0y3l0zek10zrpnfTPTpnfbn278++5vFz+X1r+LdfTwttzTSaNFS1SlAKAAUFqlKtNFrRs1WzVu63W7d29DZs86+HOvJnVXUUS06616enT1dOnXei4mdS+vN+hnf0Zv3513kJzrnZy1edZrNogVBRFixcmVwuDC4MxhcxmMGYzJmMmYzGTMmYhmJGYiZiGYhIhIhIhIhCRCCMlzr9F5n3/NvhOnyt78urzszEJEBAQkBEAAEKQAABQooKUFKFqU1bSlAJUSGYyZMpgymTKZIRICBJQEAACABSIgAgACAACiKCgpopqNLooBCGYhCEJBAolASgoqlCUEIkIQgCAUFRQoQAAAigIgAlD8l9T4aAAAAgAAAAACgAAUAKitJ23n06x7+vL9X6vD9+8/HrHhnbzNYMHGXlN8s3nZlBTa7Xqd7PVvj7N8vZne5rhc+HfHza5d89fdnfrvm9UxuaiamumbuZ3mdM3pL0zreddc76Z30z07c+3o599TXPWfw16/x/t6My2waTVlNJo0WymgUpQUFoUpSrU0trRo1Wq0uq1W7dmrdppdnSpL4M35uN8JqwlolGq7b136a66u6zGIS+ib96/TnT6Tf0ZfSF51z05ViuduKxbi3C5XJlcLkzLgzGYyYiRiJJkxGYySTMSMkjMkJGYhIhIhIgJEJEECEiCIuZfr8NfpfM93LXyddPn9NeeucQhCEgQQAgAUFBQUpQVdFoUoBAZIZMxlMGSJkyRIQJCAlEgBAAQACgCAEAgECAFCAUFKUsaNFKalAhCEMkEQBAKEoBaJQUBBCEIRBACoBS0QCgBFAAEACyAEAT8l9T4gAAAQAAAAAKQoAAoAKqdLO2senePpdeX671eD6jPi1nxTvwMGDjLyzvlLzsygptei9TvZ6t8vZvj7M66TfC58O+Xl1w6zr7+fX1b8nrzjc0NS7zdybk6ZdM66ZvTOuud9M9Omd9+ffvz9FOdz/Mden+YdO9AS1oppKWzSU0lqmkpSlKWhoFNFLbTRqqaNW6rVaNVpdVoppdVqNL55fBjXz8b5ypYJRJabrpq9NN20EjMRet17Zr33fvX33fruvVdei2nO3FvO3nXNeZzt5rg5nOMRgzHOMSZMxmMGZJGSSZiRkkQkCRIgEQkBAQAgqCpS5l9PPX6HzPucJ52vla6ePTlWTJILBBBQCgAVYEBAQhkhkhmIkMkIRICAEAIgVACBFAQAAAAIAAQAIAFQUFKU1GilAWESEIQkCAACKChLQoAQCBJUJAgAsoBUAoASgUAQABRABECgIg/JfU+IAAAgAAAAAACgAUAFaTrc9+nP07z9fv5v1vby+m58VnjnbiZMHGXlnfKXmmbBo2vSXrXe59W+Xs3y9ub0m+Fz4dc/H08/XPX3Y7ezXm9M49c7Gpdy7zncdMt5vTOumddc76530x0749Hfn2hws/j3T1/iNdgQUFKUtVNFS1UpU1VSlKWqlNFKUtuimqpTVVdVo1VLbSlWhaCrqPPnXjzrx51zzoSWEUCro3W60oQISWEC6rvdeq69Nvou/Rdeiu16dda6L0XV1bqiJGVySMrmMpIyZiJmMmYhmISIIgiCIICCyCoQEsgJZlJc4vv4Z+vxx7uV8U6fP3vyavKzFZMpDKDJCRCESEMiIQhCIEQCoACAAAAEoAgAVAAAlAAKEFACCiBQChKAWABCVmIQEBAWABQCgJQABUSAgIgCLQAqAVAFAUBAAFEAABFARAAqBPyX1PiAAACxAAUgAAKAABQFTddd49G+fr3n7no8f6fpxtz4mvI3zMnNOU1yzvlHNM2DS9F6S9a73Pq3y9nTh7s66Z3wufBrHj6efpnp7uff178vqnLtnY1LuXUm8zpHTN6ZvTO+uN9c76Y6ejn6O2O2bPCv8Q6e387rYApQUFKUtVKClspUpUtUFSlLWkpSra0Upa0VaUtVaCrRVUUpV0cZrzZ15sa451AsJKqS0taNrooAIoQCiBYQQUWqujS7utW6jS6jS1baWhQihUBACIRUQQIJYSIIgiRIhIkQzJvGv0PF+j8+/ZjfzL1+dvXj241zTmSMpmIQJIEAQQCFCAAAAAAFAoUAFCCgoAKEAFACBVgACIICEIkICEBAIAAoAigoAARUBAQBAAKEFBQEUBUAAACqgABAoQAIFCIAAPyX1fhiAoIWBCggABSAoAAoCp11Ou8ejfP3dMfoPT4vvXOLnxNeaaxUOScprlnfKOdmUppekvRetd9Y9euXs3y90vTO/PrPhuPF08289Pdjv7NcPS83fHUlXedbk3J0y3l1zrpnXXHTpnfXHX08+/XHbFz8S9P4d09nzWgFUFBSqKCiqVBS1UoKVBSiqlKUqVaUtUpSlqlKtKKpS2ilC0pq3MvDOvPnfDNzLJYohFAq6NVSwCgAsEFEACogAgCKAgJQAgoQAEoqoAS0KgAqAVAKiKhEPdz3+m4X9Jx1257+c6fN6a8Wr5tTlWJMkSEJAIIAAAAAKoKCwWpVqAUFBaAABABAAkBAQESEIkIQVIEAQAAAIoAABSAAIBAACgAqAUUKgAAILQABAAAQBQBAFQIAAsgAPyX1fhgAAAIAAEKAAAASqbs66z23j0bx9Ltw/Rd/L9U4XPjmuC5M1yTlnXLO+RzuYlXS9Jei9a9Fx6unL264+6a6Z359Y8Fz4unn1Ne7n6PZrh6Xn742NLvN3Gpnpl0zemddc6646dc7646+jl6Ok6ZZ/HX0fxffp43QApbRQUoKCihSgoqlQUpUFBSiylKClKUVVqUq0tUpS1ShbVKVaVaF5TXHOuOdcs2LmC5CwgC0pShQVAAgCoEAgoEgAFQCoAFlEEFoEFCUBBQgqAUIKgIRFkfU56/ScL+i4X2Y38+dPn734dvNpw1MGEyQgIgFCkqilEUAoAAAAABAEAgqESAhCWQEIQJAQCRSAAABQgAAgAAEKIECihQCgFAAKgAFQKABAAAAQBQBAAokAAsAEAQK/I/V+GAAAAAgAAAAAQpa6XPXeO28erWfq9/N+j7cPWea58jXKXJmuUnKb451yTFkSrtekvVetnfWfZrl7d8fbLvO/PrHg1nxb8+pv28/R7Lx9OvL6OfQU3Nby3M7jpl1xrpnfbHTrnp2x19HL0bzvNn8z16P5Xr0xRRVKopaRbRSgoLVAKC0KgoKlFUoKCoKVaC1SlBSlqlKWqVRSlqqKVRVpJeU1zl551iXMsMrIiwhAoBUAFAQAIJQAEAFkAFQAlFCoASgBKAlAShBQgtgJQhEVEj6PPX6Ljf0PF9TnfPnr4m/Hdebd41y0wmahmokJQiCAgAIAEEABKAgIRBCEBCWQRBYIAAEAABAAAACBAAAFABQUAFAAKEAAFqFkUAAAQAAALAACBQEQALAAAQKAgT8h9b4YAAAACAAAABAWtp01nrvHfefZrH2vT5Pv656ry2eaa5mTCcl5Z1ymuTOLBV3L1XpXU9Gs+zfH2b8/ux03NebWfBc+Hpw3Ne3n6PXrh6b5vRjpYpuXeW43M9M3pjXXO+uenbHTtz6+jn6NZ1xuv47r1fhL2ChSiqopVoLVBSgpRVBRVAKCpRVBQUFpFoUqFpUq2hSlKKpVpSgttKFoWhRVLJYYlzLiXGbkksiLCLBEIogJAEUIgABJQgRQAgoQChASgVUBALVQLBQlFgqKISiwlsqUvo57+7zff4T7POds3zZ6eZvz2+fV47vHTnWLMGaykILJCoQESEJQhARICAgBEAgAIigIgAAIAAQCgAAoQChRQACgCAAACAABSFAAgAAIFAAEAAIoAEAUCQpBYAACCA/H/X+EAAAAAEAAAQA1XS56az13z9O8+7pz+96PJ9c52eWzzzWTJhOS8s74y82c2DS7l6L1Otno1n275e3fD243qa8m+fgs8W+Gpr3c/R67x9OvN6MdEU3LuN5m46Zdc3rjfXPTtjr359u/Pvqa+e6fwvXq/P3oALQoWgttKC1Sgq0GhVKCloUJQCiqCgtCgoKUFLQoKUtClWgpRbShaCqUVQUoSlEXMsiS5lkRUQksISBCRCAkFgJAEgRQgQqogWiAEoCWgRVFgqKFsCyixVS0stlLZatls1ZdSpbm+7D63LP1eefrcs9suU1xb4tcLeN1y1eVc9OdYsxZms2ZM1lIZqJCEIAQECCAIoAAlAAACAAUAFAAigAAAAAgAQAAQAABAFAAEAAgCAKBAAFgABAFEgAogEARUABE/H/AF/hAAAABAAAAgLW06az01jvvPq3j6Xfz/f68PbLwufK1xMmTmnKXlnfI5MyrGl211Op1s9Os+3pw9muHtx1q+TWPn2ePfDc37uff13l6NeXvjpUsu5dxqTpmdMuuddcb656dufX0c+/bHbed/mXb+Ib9Pz2hKoBRRaCrRVKC20oKUpapS1SgpQC1QUoFWFCgpQUVQUoqlBSqKKoWgLQtCgtUFBQlBSpYFQVBYJRILIhCSiRBAggSBIAQWFiAsAoRVFWwWlWllq1aWWrZaWWylsJbCUTKKhmwSyEuCZvszPp88/T55+lzz9DERym+c1ya5W82ua87cVgzWKzWbM1mzNmaiZqEshCEoRAAAgUAFCkKELEKAAgABEAEAILAIACAIIKABBAAihAAgACiCABAAFggCKAJAEUASChAElAD8f9f4AAEUCkAgACAGrOlnTWeu8d9Z9m8fX9Hk+1vHVfMz5l5rDJzTjNcs65JzSVqNL0a6HWu9np1z9u+Pt1x9mOsPFvHgTx749Jv3c+/q15/RfP6MdSWOk1qNx0zN5nXN7Z31x178+3o59+uOu89P55e/8AINejCwAVQAVVUFUUVQtLVBSlW1SlqlKUpS1SlBRVBQUFFClBQWhVoBQUtoFFqFtAVC2ygoBSoilElBQEpaCrSy0pVoloChBQgoCC0QUUShFUWUJaFQLKhLBElkIkokqEJUISoSoRFQgIGYyI9+J9HGPoc59DnPfmMsTWGsLiawuVwuVzWVzUM1DJKzUJZCEqAhBUAIKgSAlCAgILICAlggICWCAgSAEAqIAIAioAEgAokAAIgCiAQIAFkAAsgCASiACIFAkFCBBD8f8AY+AAACgBAgIAWtp01nprHbefRrP0O3D7ffzfRXCec864IZOacs74y8mcA0ba6L0Otnez13Ps6+b3Xl68dsJ4dZ+frPl1x7Z6+3Hb0b8vqcu2OlSy7l3G43J0y7YvXGuuevo59vRy9G87znr/AB7Xq/AOyoACgooFoLRRQUVVFBS0KtLVKUVopSlrRVpapSlKUVSgFKKqgUFBQWiigoW0UVQCiqEoKCiKlBQCoKAVKBVRVFKoLYFUWCiiC0ShBRZQiqiwWwWwloiyiy2EWWwWwhCWRIksiRmIZjJlMRlMJlImaxJgub9DD6eJ9PnPqYn0cO0mZcTWJczWGoZXKxYQLAQhCLKhlZWahm2EqGSVCEJUISoEhKhCCyEIKhEEBCIqAiCAlEEASUBAgVAEgARUACQCwQIAIigCCCiQAUSAIJQIIKEPx32Pz4AAKAgQEBTVm7Oms9dY7az695+p6PJ9npz7rxTznJYZMpyl5TXGOaZBo6NdF6Ha576z69Y9u+Huc/Tjrx1nw6nz7nz65d89vbnp335PVM9sbGjWbuNx0k6ZnXF7Y32x19HPv359+menzM9/4dr0/AdIBQAoBRQLQC2gUFFCqKC1QVRS1QUtUq0taKWqaKtLWilKWqVaClBQUVQtBRbYUKoLQFoUFsAoKCwKgoFVKAUJRQoLYBbBaCqilWwLKLFUWWiKqLBUFQiLIkZJLmSS5khmMyZMxJMmZIQkQhIgiCJKiLISwkCJAaX1ZfV5z6eX0MT6fN7szrllcyyXKxZLCLCKiBYQijJLYZtysrK5rJFzUISskJUIZqEJUISoghCWQEIglQESCoggILIAkoQIJQJACIAokASCgQQIoCBAFEgAsgASUASA/GfZ/PgABKpAhADVm7N2dNY66z6NT3deP2PR5fpKs4JwXnAyYs5S8s64phItNHRrovVOtejWfZrl7enm9sd8dOG8eFfna58tc/Rnt7M7778nqy652Sm5d5u5Nx1zO2L1xvvjr6OXfvz79M9Pxk9X8X138zUIC0ABQCgUWgKqgoBQKqigFBaFWgoqlBbaUpRWirapSlqrTRapVpSmqpQtKW2goC0qirShaCqCihQlFUFQBVCUUKEFBUFCIoEgsESIsiCMkiREzEiGZISSRCSQgkhIhBEIqIJQVBUIKlRVsJbFl1LZdLqNm43LuXa7l3LqCyMrZe2XqxPYx68z0zHszn0p2xIRrMsJLlYozKIsCwiyosMrCLkluSEXNZJbklZJUXNQlmSEJUIkISiQlQiCVAkIKiCAlggSUIggFkACQIqAIBEUBEAUQQUCCBAoQEQD8V9v89YACBKksALW03c9N56az2ufVvP0u/l+v05+leVnBOS5kW5k51yzrlLxTKFqba6L1XpZ2s9Nz7N8fbvh7c3pnfm3y8F34NcsXPpx29cvbfk9eOm5TNNy7zdydI65nbGu2N9+fX08u/bHe57fyd6f5re0WAAoFAUABai0UBVUAoKACi0UAoKKoWgoqxaFBQtqgpQtoUpVVSqLVKVRaqilUUFVSKoFCgFAqhBRAqACogEQLIEEQRBAgiCIIiSIIEEQAkQCWAggsEFCUFQEoq2KqLLosuo1LpdRuXcvSXc10OkvSXpL0l3Ls3LqNRpbAssBIhk5nI5rqTrJ6c59Ez6JPRM+zGfQnXCEWLCSxcqMrFkLZEWEIohFhFzUXNZWVlc1DJKyQlQzUISoSyEISyEBLIQWQEJYIEgqIIElCIBLAIECogAiKAiBQiACWACAIPxH2/zoAEIsgCmrN2b1nprPXWfRZ7uvD6vfzfQtHKzgYkgXCc15S8Y5pFJo6NdF6HWztZ6tY9u+Ps15/bjpWvHvl4W/BviPXz9Ho1x9F4+rn2oZqbl6S7y6SdcO+L2x09HPr6eXo7Y7/Oz6P4drv+ddUSgAKAAUUAWoUKoUCgUKCgAVVFAKCgFoooKCgooUFCigoFWUKoKoFAUUBQKAoACUAFAAQWACCiCABIBUAQCAJBQIIgAlgAVEChAKEFCWgstLLTUtNS6Ny7l0bl6LuXcu5rcu5druNy7jS6jUtjRZbFlpYKiiAAAIQhDBg5RxXB0TpmeqZ9Ez6sz1TPszPRJvJLKksWQWEWRFEWEWLCLlZUXJFhlZWSW5IZqErJCVDNQhKgSEqESCoRBKiCCyAiKgSAlgERUASAWQBJQBJQBIBUQCA/Dfc/NiAhJYCmrNWbuems9NTtc+vePpejy/T3ntLizinIyhYYTlLyl5JgLU0vRrodbOtne59e+ft1x9t5erHXFni1jwNePfHc168d/Rrj6HP0Y61Jc2TcvSXpl0y7ZdsO+Ovp5dvTy79sej8O9H8bvo8s0IKAFAABaAKAKAUWgUAVQUAAoUWgKAUAqqoBQCgFABVChQFAoACgAFFiFAUAAsgAAoCAChEAAgsAECACUAQBUAQKikKoQUCygVbFWll0al0al2aXcu13LtdS7l2updy6l1GpdLqNRVsairYsFsJQiyiFgoQAKACgBCwkkMkMGDkca5ydTrM98vSz6MPYz6ub2ydpLmiSwiyFuZRlYsIsWEWGVhFlZWGbckrKyoZqEJWSEqEIkoQiSoQWQECShEEFkBAioEVAEgqIBBYIAggqIBD8F978zCEWQKWzabs3rO9Z66npufd38/1O3D2TSuScUwhRk5pymuUc0yDRtrovROlnevRc+zfL2b83tjvnpw1z8VfPrz65ds9fVOnXfl9nPr0lXJKbzesu8zrl2y9HO9+fX08+/o5d+WPT/Htej8JOxYABSALQAFAooAoAKqgKACiqAACqKBQoBQFooUAoAKAFFAACgUgKFEAAlAAAKAEAoEAgFAQIAFARAAoQACgSKQqgILQVbBaaLLoq6NS6XRtdS6NrqXS6l2uo3Lqa1Gl1LqWxqWliy0SixRCUJQgJREKAgCiAKIqgURQAAJCwhEysMyc6xHGuViX0J2zPTmeqZ9Wb6pj14vrmemUlixYFkRYsJLKksqSy3JFzUWVlYZtySouSVDJKhCWQhCUSEJRIQVEEFkBEEoEgFRBALBAEgoQEQK/nf3/wAvFkCls2mrN6zuzprPez2deX0e/m+hp0jFnFOaQKMJyOcvKMEKaOjXReidbO2s+q59m+Xs35fbjpZry75eN08GufO49Ge3pjvefpz01EuFmo3L1zemZ2y7Yno579HPr6uXo9HP0fnJ6f4nfT8qbEAAABQKAFCqAAFAKoAVQCgCqAAVQKBVAKAooBaAFAACigAAKAAAVAAgUABAKAABFQAAgRQAAgoAQICqAUCwC0pVsaWml0VdGl0al0ujS6XUujUupauo0updS6lsuoq6lsWKtgIsoQVAQVEAIASAAAgCgQKJRRAolFAgAUkUEAWSQhDJgwnM5Vzudy+tnrh6pPTl649WZ68PUmspLFhFiyBFEWEWLkiysrDKyoZWVlYZqEJUJUISokJUQSoRBKgSCoEgJRIBZACAJKAgP5r+g/LkpbNJuzWs7s6XPbT1b5+/v5vo9MeiaynKzkmUBYYOUcjnJFFNr0XodLO1d7n1b5+zfn9zHpx0xc+PePFOnj3xh6c9fQnpjrNGVyZ1HSb65vbM65z6MX0c9+nl39XL0b5+n+Vz1fzPXbMsCFAAAFAFAUBVAACgLQAKoBQBVAC0AFAKKFCgUAFFACgBQAAUAABABYAFQAAACiAQCgIAgCgBAAKEChRSrQaKtKuiml0aWml0ul1FXS6irpdS01LSy6l0tiy6lpqWy2EtLFlFiRVkAIioEEQAEAJAIAUESigARQBBUAIFgFFgCiC0IVAiFEBCEMpg52cjJ1l9cz1y9KenE9J68PRHqk6ZkUsEQkoixYSWVJckrKxc1FzUXNQluSVCEqGSUSEJUCSoCWQgJYICCwQECCA/mP6L8rbNJuzWpu56WddZ9Os+zt5/o9eXqaGE5XOEgUZOccjmmJQNHRei9LOtnavRc+vfH2b83tzrtnfm3y8l14Tzb5bl9Od+le+d6SXJi2bzes11ze2J2zn0Y16eXT1cu/q5en4WfT/F3q+E2IoAAAAFAFACqoAACgLQAC0AKAWgCigFABRQqgCgAoAAAqqACgBAEAAUIAECgAAoggAoCAAAUAIoUUpVpSlXRV0VdVV0VdLTS01Loq6irpbFl0tirY0tlsVbLqKqNSpaWLKiqgISwCWCICCICIBAIAgKQFEAAAESgRLEAEoCAEFRQJQLAFAltIVYVYKQpIpJGTJizmZNHqTvh3T0ZnaPVJ6cvRHpy3JIiiSiLCCWEqLFhlZUMrLckrKyskJUWWQhLYkIShEEJQgSEoCA/lv6X8jqzWpu53Z1s9Gs+vt5/f14+y61GbOSc7mFUQwc5ORziKKm16NdDpZ2ue+p6rn178/r3w9nPtDy75+Ob8O+fO46zXqz19Od7DK5lxo6ZvbOu2XbOe+Hp579PLr6uXfpz9X8ver+ZvRiBAoAAAAoAFAChVAAAVQKAAWgBQqygKKAUAFAKqgBQAUAABQKAoAhSAASgQABQIAAFCACgIAoC0FKFpTS0tuirSrqqtNLSxpaVdFWxpaalpZdLYq2LLSy0stWxZaJbFWyosJaJQgJYIioEBIgSAEgAQIBAIAAAAAREACIACQAECCAEoogoRQFsCrQUS0oKCgAFBAQyZMWSNL6JPRl2k75dpO6d8X0Sd065dEEgsAWEBFEiLCLCLKyRYRZZlYS2IJUWECQWyID+R/rvx27ndnSzvrPr68fd24e2ty5rmzzsylC2MViOSc0zKBo6NdF3Z1s7Wem59W+Pq6eX2533zvjrn468c6eTpwJ6M9fVjr1WpLhcmdnXOu2ddsT0Znow9PPfq49vXy9X57Pp/jT1/FmxAAoAAAFAAFACqFAAAVQKAAKoCigVQCgFABQpKoUBQAUBQAAC0gKQAACUQAAKIAAAFQBQooKVRSlWlrS0q2qtKuirSlXRVsVaU0tirSxpaWWllpZaWWxVsqKtgtiyiy2CosqCoCVEAlgkgIQCICAJABEAABEAAAQAIASQASBARAiACBAIBUACqgUKilVFBVFBYFWlLSKWrC2wFIIMmTNSSLTonfN7SdU65vWTqnWO2b2k6p0jpLuSghJQqQWCpBYCAiiQIokQ/jH7b8d0TtrPq6cfd24e2ujWUxZzZzYKqIYOSc0ysgWtr0l6HSzrZ6NZ9Wserfm9d5+vHWHl6cfNnv4rnjvl0zv057ds60i5lzLjSdJe2d98u+c98T1c9evl19XLvOfq/lE9f8AP3fMogACgAACgACgC0AUAAC0AoABRQKKAWgBQUAFUCgAooAFoAACgAAAAFkAAAAohQAAtBSrQVaUttKVbVWlWlKtKtKVaaKtKtilWxSrSy0stKWWlirZbBbAsthLRLRKlolsFQlCCoRASBASBACCIggABAJAAIAAACIBBAgREBAQREEBBAgEQAAQACooBZQKCqigqilBZaUFWiLQoKClABQAQlQkQFjSbOsvSNydDeWzcdE6RuXodI3HQ1G40WKICX+Oft/x3o68Pb14+2zo1EwnO5zZCy6IuU5pyTBJRa0dJei7s62d7n0bx69c/Vrz+zOus3598vM15s9vLrnLntnr2zvYZmsy4XG5e2dd867zPoxj04vr5dPZx7+rl6fxOfX/ACV6fA3IAEBQFAEBQAAKAqgAKAALQCgAFFFAoBaAoC1AKoFAAKKBQAKFAAAAAAigIAABRQKsW0UpVpQtqrSraq0pVFWlKtKVaUq0pZaUq0sVUaC2KVbAsVbFVLSwlpZQlsFRZQlqoSoLYCWQEQEJKCSUkAIEgBIABBAAACABEQAECSBAQJIEBAkEQEBIAgBBAAACABQFFAgUFUCxQtBYLQUFBVFBQVahaUFKUFQFoSCoIEshCEIACxS2WXxfsPwnrrpLLMJi5zZCy6Cw5s805kWRaqdGuku662dbPRc+rfL1b83sk9GeuLjy75+fPfzTfLWNTXXO+iklzLjOsaZ7Z16M9O+Xec/TievnfZx6+zj6fl49X8hez8tOxJKABAUABQAAAoAFFAAoAAtAKAAUWgCgFoCqBQCgFAAqwtAAqwoAAFIUAgoEKAAVRQVaUtVRSraqirSrapVpVFKtKVaUq0FlpShbFKWWgstBZaWBVRSy2C2KqLKEtgqC2CoS2UIKgqJAEgRRIJBAgIEgABECAIAAkAABAgEEQEQSBCBICRAQEkEBAQCSBSCCAACigAAFAgUFAUUAsCgLQCgS0FBQULSgpQUFAKC0LCgKAAgfrvw8swmbnKQq6KsMJzZ5plSiptei9F2nWzvrPpufV083r1x9eOpfNvhwnXz49HC5lm5dzVJc5uc651OsvfO/Rm95n1YenGPbx37eXdy9X8xnt/nU9OCAKgAAAAoACgAACigAUACigAoAUUCgKCqoUAoBQC0gKFCgAFoAAoAAAtAAihaC1VoKW2gq0topVpVoW1SrSrSgq0q0sCrSgsVRYoWlgVUUsFoiiWllolsVUFsFQlFgqWwVCVBUBKJAEgsBJAICCSAAgACQAECAACBAiAEBERAQEQQkEhBEICIISBKRAAkAEAQAAoAAABQBFUACgAoAKACiVZVCKCgoKAtAKCgFAKAtQC/rvw2bIg0tKqM2c053OZYpKaOjXQ2dbO1no1j1dOHrvH1510muG+Xls449XGb53NKCJjXPNwuOs16M9fRnXozPTnPqxn2c3u49fVy9P4bHt/lT1+NuQIAFCFIAAKAFAAAFoAAoAAtABQACqFAUKKC0BQCgCqAUKABVAAUAKFAoKCqKUFtFBSqqrQtLVUUq0q0q0VVpSqKWWgpVFigoWxQWC0RVFgUsoRQtgtiiWyiwlLYQVBbBUJQlsFRBKIIioEQIgIASQQAAgQAQIAIAEAgIAkEQECQRAkICRAQiCRCBICARACBACxAAAAABQBAUigAAFAAAKACgAoC0IKAChQKAUAFAAOv638OKaWy0yYuedziWBalOi9F6HSztZ3s9PTz+rfD2ZvfPTlrn5dc+OPTwz25WElkM3OLzzcrnoejPX0Y6emX05z6c8/dynt5b9vH0/mMev+Vz2fCdSyAAIAoAAABQAAAKAoACgCgUAoACigUKFFBaAFBQC0C0AFAUUCgKFFBQULaFBVFKLRQtLRaUqilWltoKtKtBVpQtKChbFBYFC2BRLQCwWiKJaBFVFEtLKLKiqgqEtEoQlCVFVKERUCCUSQpICARECIACAJAAgEAAQQAgQQAgIRECEkEICEIiIkBCCICBIAQEAAgQCiIAAAqggAAAAoAAKAAAUAAFABQACgAFAAKAD1/rPxVl0FiYuebOVhClNnVrZ1s6p21PTvj6t+f1noz0xcebXPhntxx34rmyJLMJi5xeds0dpv056enN9Mz6s59vPHu5X28u/wArl6/5ZPf+UnakIFQAAAUAAQpAopACgBQApCgUUAAoAC0CgKFoLQFAKCqoUAoC0CqAVaCgtCqKChVUFUUVVFBVoWlqrQVaVaFpShaULSgoWiKCiKoFgosAUSiwKqKIFVFVFVFlFlCVFVBUIKgqEoShBUCCBIAgBBJAAQQFSRSBEAAECKAgQQQICIICCSEBBEIkBEhASIEgICAkEEAIAAAQpAhSVSFAAIAAC1CkAAFAAABQACgAAJVIAAKABQ+j+p/HAmE53OUigU2dGuh0s6p3s79OPp35/YejPSJ5d8eE3y5+ri1gzc5TBzuc3Jm2dpfROnqzv0x6s8/bnl7ub3cO3l5+r+Y4934qemAigBKIAAAAFAABQAAAooAALQACgAAqhQoUUFFCgoKoVQUFUWhQUqi0KCrQC0UUAqqoKooWgttBVpSqKVVVaWBVoKVRQVRRAoBZQBZQigFlCKFRRFC2AlolololQWwlCUIKhKEoQVASiQBBAgBEQIACBAiAIoQABIAAkAICBJAgQQgiECQhERCEQQgJBIQAgIARABAAAAAAAAAAhahSAAAAAUAAAoAQpBQAACgAAAUPp/qPx2LMM5SKBTR1a6HSzqnaz0b5ejp5/Wnoz0lnn1x87XLn6eM6c5c2YTBzTFwstz0PRN+rO/TJ65Pbnl7uePfy7c+Po/nGPf8AhJ6sSiEAUAAoQABAAoABQAApCigAFoABQAAVQoChaCiqAULaoKClW0KUotoKFoLQFUUCqoFC0AqqoWlBVoKtpLaoKVaFsUFUChaCgRQBLQCygIFEoogtECwWwLBRZUFsJQlolCUIShKEJQVARFEgBEAQSAIACIACQAEACAQIBACIIASQQEICIJEIkBCJBECQgICAiCQIACUCBCgEBSAAAAAFIAAFAAAQAAUUhQAFAQAAAUAgAPf+p/GZABU0vReq9E6Wd9Z774+nfL1p3z0lnm35+E3y5+njOnKXnZiMrzZxcyypuzvNeqb9UvrnP3Tl78Z+hw645d/57j3fg56+UsBJQACwABQEAAACKACgKAAKAKFAFAAAKLQKAtFUFBSi2lKUoqrSlFtKCi0UFUBVC0AoUUCqooWgq0VVoKopQVaFoLFCigLQUAQKJQKIKLACKoRQJaILRAsosFQlolCUJaIShKEsEFQVAQIoQCSAIBCpABIAEgABECkAkFIEBEAECQEEQJCAiQhBJCECQEJAgSEBAEgBAAAACFBCkSkWoAAAAAAAABQAAgAFBCgACgQFJQQAA936j8aKVNL1XovSzrc9rPRvj6d8PU12zvNz5t8eE1x5+njnryXmYkwvNMXMTVmk7r6W/VHsk9zh78Y+hx6Tj6P5/wA/d+Dnq5ywLAAqBAAoAgUAAAIWgAsAKCAKKAFFAAABRRaAUVVFKUFqlWlqlWgtVaCi2goKoVQFFBQoFFooKFoWiqFoKtBQULSqLAoUChRQCiAEVQEUCUCwAloEFsAWUIqhFlCUWUJQlQVAShKEFQEoQIBAglIIACQQQAIIALBAAggAIgAgQSBACEQSIghCIIQkghARBCAiQEgCAEoAgAgAAAAAAACAAACgAAAAoQAAAAAUAABBKpAD6P6f8dTZ0XovSzrc99Z774evWfRHWb53Hm3x453xx6OGevKXmc5cLzTDKy1tnqvqm/Uexz9zj9HOPocenLn3/A8ff+Hz6uahECgCKAgACKAACwAABQAUAAAAoAqgAAWgBVFFUoKtLVKUq2qUqi1QtLRaUBaKoUUALQKLQUBRQtBaBaULQClCiqKIoKoAoUCgQKBBQigQUBFEFFgFsBFVAsoQWiVBRZUBKEoQVEWwEsEFCAJAQBAAQSAQIpAgQKkKQsEACCABIFJACQSEBEgISSEBEgIREQgSEBAQAiAQABBAAAAAABQAAACFAWFEAAAAFAAACAAAAAAAE+v+n/IdJeldLnrc99Z9G+Pq1j0Z3peOuXn1z4Z6csejhnpymuUYl5rzTKStJqzsnpa9SexPe4e+cvo8unLj6vwPL3fisenKiAAQUQABQiAABQBAoAAi0EUAAAUKAAUCigKCiqVRSlqlWlLVC0tVaCraoWgq0UKooCiigWgAqgFoqgFUUKKCgqgVRQIoC0ALQBAFAgFQKIBQgCwAlogtEFsFQLBUFsBKEoShKEFQEoQVAQWAQBBAgCAQIhQkAggoEAECACAECAQEQQEREIRBCCSEIEhARICEBIEQQBFQAAgAAAAAAAAQAAAAAAUAABAAAKAAAEAUABAD9F+m/I9LnrrPbfH1a5+o7ToZ8++PnOOO3HHbhNcmuUYzrmvOM2C2bs6p6mvUns1y97l9Cc/oct/P5er8Nx935PHpzAAgUUgEFAEAUBAAigAFEAAUAFAAABQBaBRQUFqlBSiqtKUttBS20q0otpQtKFtCqBVFoFAoAUUC2gAqigKKAUKKAtALCkUKKAAqBQIACCixCgQUIAsBLRKLALYKgVUFQgoShFWQlASoBUBKAgokACQQACIAIAgAiAACBABAEEAICIBEEIEkCJCAhBJCEQQgICJAQJAAQAEAQBQAAAAAAAAIAAAAAABQAAgAAAAAqQAAA/XfqvxvffD02ema6zXPXPza5cJeGO/HPXjNc5eUvOa5zWJMiqm7OtnpX13Ps1z+heXvmPfz6fF4ev8AD8fZ+e5+ioBAAAoAARAFAEVCggAoEAUAARQAUBQoCigFBRVC0oKWhSrS0KtKW2lW0KtKVRaqlFBVFooFAUCiigAVQKAoFAUCgoCooBQFFAAEFAsABACUAIFVAQBYKEVUCqgtgFRZQgqAlCUBKgFQEoCIqAAgQCAIgAECACBAAIAgAgQCAEQCBICBICJASIQJARIQEiBIQEQQAgBLAIAAAAAkUEpACgAAAAAUAAhSRSBaQFAAEAAAAAAET+ifrPxHabJx3x81xwz05c+/GdOMvOXlLjO+cvMgLZuzqnpr2az7d8Pex9GT0c+n5zj7PxfD2fLx0SAAAFAAgCgABECgFAgACoAgtAAKAAWgAoC0VQUFBQtqgpRbSlKtLaKVbVWlKqqtC0FtAqigKFAooACigBQBQAoAoBYKKAAFoAEABKBQIAQAVAQCiwEAWUCyhLRBRZQgqCoCUICUJQEFQEoCAIqACCQABAEAgCAARAAIgUIAEkAElIgSAhEEICJBEIghAkICJIEoQEQCAEARRSAAQAAAAAABBSFAAAAAAQAAUAAAAABABKpD+i/rPw3nuPPNcc9OWO3Ka5Rzl5zXPO+c1gyUtm7nseqz175+7fH33HvzXLv+U4ez8nx9PnzQAAAEACKAAABFAQCiAKAACwABQAKoAFFCyqFAKCqBS0Wgpaq0FW1SrS20pVotpVoW0KooUVQoAooAUAAFAAoCgAAtRKQtAAKAIBQEAFAQAgBBRYAQCoFAlFgoRZQWwEoKgWWFiKiklCChASgIKgACQABBBAAIAgAgCAQIoARABAEgBEEBERAQiCEIghAkiAiCEBEEBACIoCAAAIBAAAAAAAABSBQAECkAAAAAUBAFAAAAkUg/W/rPw+Ofo5Z3yl5y4l551zzvnNZMlrSbue9nq1PZvl7t8feezOvncvR+X8/p/PcvRJAAAUhQAIUgAgFgAAUCCUAAsAACgAVQqgAFUAUKBQCi2goWloUq0pbaF1VWgq2qtKottBVFUUWgAtICqIUEWkAAKCLQBCkAFFAAAAgAoogABABUBAAQUBAqoARRKBZQiqEoRVQVAKhBQgqAVAQCyAEoACIAJABAAggAQARAAFRABAgEASAESAEiIIQJCAiQEIghASQShEEAIAEEAAFCAAAAAAAAAIKQFBCgAIAAAAAKAgAAAgFD7/6X8jiaxm85vGNc5vnNZEK1c9bPRZ698/Z05e65950x0+Fx9H5bz+nwY3UAAAAAApAAoAAglAECgAFAgAUCgFCgCgKBQAFFAtFBVApVVShdCqtKW2lWlLbVoLbVoKoqqFUFApFpAAoAAEKCKAEAUAAKAAEAAAIFIoCKQQUIFJFAEFAQEtAgVUAqKJQloVASgJQgqAlCAVAQUBAAkFIBAIBAIAgAgQBUCACIABBYEQVJAICIIQJCQSEBCIIQEQQJAQEASAUIAAAkWpAAAAAAAACkAApAJQAAAAAAgCgAAACAD6v6H8xjN553zzvEuVFs3Z2s9OsevfP29OXts9ud+Ln1/PcO/wALj2xKBQAAgAABQAABAoAAioABQAACigUKAoAoUAAoFAUCqBQtFULSlVVKtLVWlW1VpVtVaFpVFtAqgtACgCKAIAAoAgEAAAAAAIUlAAAQAAgFSFAQAEoAQEoFEoCKFQLKAlogoQVBUBKAlCAVASgIASgBAgAQCACFkEALAIgABIKQoQIBAEgBBJAQJCAiCRKJCQIRBAkBARBBQgASAAAELSJQAAAAAAAIAAAAKAEAAAAAAAIAAAAr1fZ+BzlzNQtVOms+i59O8ezePZrHtt1nXxuPX4HHv4+exQEACgBQAAAAQKgAARQAACgUAFACqFAUAUSgQoUAoAKKAtoVRSqKVbVLbSrSqqlWrapVq0W0LQVQUBRQCgCQAWAAgEAAAACAAQAAUIAAQIUCIAqAAgUkVQgAqBRKAiqgFFgqAlAShFVAKgJQEFQAlgEAABAEACAQAJAAgAiAAKJAAQIBAEgICIJECCECQgIghAkhUBEEBAEgAFQBABCggAAAAAAABQQBKAAAAAAAEAAUAAAASA19X4wtm7Otz6d59W+fs3j2V6Jfnc+nx+XX5XLrIoCAAKFAAAAAKQAAgCoAAAqgUChQAUAKAWgBQIFAKACigKKooKoq0VSraq0q2qtKtqrSqLbSqKoLaKAUAFEABIKBACCAABAABAgAAgAsAEAAIAAQAlACAVAAQKqAVFCoBbAQUBKLBUAqAlCChASgBACWAACQCAABIAEAEQAAQWAARAAICIBEEBAkBIJCAiCECQECQEIAkAFQIIAAAAAQpAAABSCVYirEKSrCoUEABQAgAAAABAAABCkrf1Pj9LnvrHp3j17x69T1Lxzr5PLp8jj15ygUBAABaAAAApChIoAAAAoAKCqBaIBQAtACgAoBQEsAUAoBQKFBaClUW2gq2qtLbSrS1Vq0q2i0qi2iqCgFAKIARQiAEAJAAEABBAAgEAAAIgAUIAAQAgAJQAgFCAEFFEoQWiChFCoCUBBUAqAgoQVABUAIAAgAggEACAQBAAIigAIgAECAQBICAJAQJCBIIlRBIECQEFSQShAgEAAIgAUAIAAAAAAAAAAUAABCggAABAAAAoICgSKPo/Y+H6tc/VqeqpL8/nv5XPp5uexRYBQAgAFFAAAUIUgAAAoBQWgKCgtELQAUABQUAoQWAKIFAKChBQKqktoVaCraq0qqq0q2qtKtqrSqW0WhaFAKAUQBYCCIARRJABAASAIAIgAAIBAAAQAEQKEAAIBUABBRYAQUJaAqAWwEFCChASgJQgBKAgFQAEAAQACCBUgAgAgCAKgCAARABEAgASAgIggIghEEBAkhUCQEBAggASACoAAAAAAAAAAAAhSAAAAKQFAEAAAAAAAIABD9P9v4NjxY38/n08mNggoKEUAKEAFFAAChABQKJQUFBRVKgooUFAKAFAAKCgJZSCiKAWQUAoKAUFoWgqqq0pVtVaVbVWlW2irS2irVBaFBQCwAiiASxBAsEQBIFJBAgEQBIACAQCkBUCACAAgFCAEAFCAEoARVCChAqoKEBLQBKEFQAlAQCoAARAIAAAEEBSQQpKBABAEABIAKiAAQBIASQQECQEQQECQECQEBEEAIgUIAAARAAAAAFABCggKAAAIUgAFIUgBQQFAQCFIAAAD0/T+T5caSkFAsFABUAFFgFFAChAKEtCgoS1QVLQpUFoUFBaQpFpBQAUFgCoigogWCUFgUFBQCgtBVFWhaW2lW1VpVpbatC2qtC1QWhQUFgIFEBFRAkWCBAQERAgJAJACACBAABEACoAAQAgRQikAEAJaAoQEoFVAQUIqhAKEFQEFQAVAAQAVAEEAAAEEAgBYIAEAEQABSSCgBAgECQAkAkBEEBEgBEgBAkBAElCAABIAABUAAAAAAAAAAACAAAAUAABAAAJQQoAhSFIM+75tBQgFARVABUCqEFAoVBQloUqKpUospS2UoLZQUoqgFAKAoASgRQUSURQWCWBYFEUJQUFBQKoqi20qiraq0q1bVWraqirVFUFFUogUQLACRFEBCCICAiIgJAEQQARACAQABAIAASgQQAEFAQAEFAQC0QUIKEUKgBKAlCAWwBJaQQKSUABAACAIAAAgEACAQIAARUAACQAEQAQECCIIASSAESAEQQEBLAIAEEABKAABAAUgEAAKQoBCkBQCFApAABCkAUAAQQpAAAADPt+dQlFAVBQEVQCoLRBRVQUtgqUtVFmiiylS1UtVBSlolKChahQKAoBQJKCiKJKCwiiSiKWQURQUFBQUVRVoWlW2irS20q1bVWqKtUVQtQUoBYCKICSwEIIgIQEkEBIECQAkCACIAAQAQAJAACAEFAAQUIABUAJQBZQlACCiwUIASgJUABKAgAAqBABAIABAAgEAQAAkAFAEgACQAEASAJACIICSCAEQQECShAAggFQABCkgAAAAAAAAAAAAoAAEAAAAABAAAAAAABCe35wFCCgtEFCKoKiqgpbBUtVLVSpatlKlspbKVLVQUtVBSlFUoBVAsAoBYAqCwLAsgsUSWBYoipYFkFBQUoLQtC1VVaVatqrSqqrVqirVC2hSgqIoEUQiiRAQkQEICQIEkCECCCIBEAIAASAAEQACAAgQKEAIKABYKgAoQEooCoCUAJQgBKAgoCAAlAAQAAiABABAAgAEQAALIAAgAgASAVJAIAkBAEkKRLEShAkBAEAgoQBBAAAAAQoIgKRQAAAAAAAAAAAIBQAQoBAAAKCFgAz7PAKgoQUFogospRZUpaJUtasJqqlspUtVLZSlspUtUqUVUoKUoqgoKAAoCUAoioLCSlgWLILCKliiLJQWBSgoKKpaFpVLS21aVbaKtWlUttBRVKIoSwBYQiiRAQkQgISCRZBICBIIgIIgAIAIEARAgUiUABEAEAoCACoAASihUAJQEAqKFCAlAQCoACAUIEKCQAAAAiABAAIgAIFQAAIBAEAVIIJQAiCQCQAgSAgQQAgQQUIAggAABEACgAAAAAAAAAAAQAAAAAAAAAKIAAAAAMevwUUKgqCiqlFlKlolqpUtVNVUtlNWUpbKWylSlqpSlsoLZShLVKEoKKoABQFEEoLILFEVLCKiLFLIilksCxQWKgpQUVS0LVtVS0q22hatWi2qWhQUoLAqIohFEJEIDMCEBIhJBCAiCQIIgBACQQCAQIAIAEEpCgIAAQUAJQEAAoQWwAVACUAIKgFQAgFAQAEFAAQABIWIAAgsQACQUAAQCAIABBYAIEEAIJIARAIEgBAEVACBBAAAkAFAACAIAAAAAAAAAoAAAAAABAUkKsAohQAEAAM+vwKoKgqClsospUtVLVSlspqypapqwaSlrRUtVKDVgqWqVBaqC1UoKgtAUosApAFQCxRJQWSwLJYoiyWKJLFLCSlLApQWqClqirVpbS0q1S2qpaoqlKCiKIokohFgiEISIQEJEIJIQEREBIgIAQSCAAggCAQAJAABUACCAAlAoJLQBBQEFCBVQAVACCgIASgBBQEAACQAAABEAQAQCCgQCACxACgSAAJAAQJAQBBAEgBAggBAgEABEUAAIgAAAAAAAACgEKCFAAAAABCiABAAUAAAAAQDPr8KqEpQlqoLZS2UqWqlNWUpbNFqpaJSpqqEtVKWqlKlqlKloVKWqEoLZQUJaFAAAIoElLBLFLIiliyIsVLFglixSiSlBSlqiqWi2rVFWraLVqloUpSgoLAsEsIRYIhCEiEISBCSQgISQQgiAECQQIAIgQsQqQpJBQAAgQCCgAIBQEFACKJQChAQUBBQgFQAEAFCAAgFIVCkgEAAAgigIEAABIABQiAAEAgASAECCAECAQIICIAIAAkoAEgAAAABABQACApCggKAABAAAAAAABQQJQCFBCkAAJ7PDSoKLKVKLKWqg1ZSlS1UtVKWyiylSlspbBoqKqUtUqaKWiU0WiUpRVSlBaoQCgAgUARURYpZEVLFhFSxZKWLBLFLFKUFLVBatUVapbVUtWqUFtpUoigoiwSwhFgjJCRCEBIhJIQEJIIQRAQEREAIIJAAIgAgQACAWAQAAUIAQUAIKAgFogoQAEoCChABUAAJQEAAAQQAACAAQIAACCAACwQAIABEAEAQQAEQCAIIEgBAAElACIAABAKCAsACAqFiUhVAAAAAAAAAACFBAAAAAAAAAAHs8NQVLQqKqUVUorSUJaqUVUtlCWqlLVQWylS1UpS2UpUtaKWqlKUpbKUpRVKCgqAAAogCwLILFksUSWLFSxYqIsUsVKUFKWqKpaqqpatUVSrapSgpSyCiLBLCEWEiEJEIQkQkEyCEREISBARBBECIgBAIEAEAQACBBBQAAgAoQAUIAKgBBQECrCwEoAQUSAKBLCghYAgAAgAAQIAACAQAIABKBAAQQABIACABIAEEASChAAkACCAAEFAiFAQQoAAABCgAAAAAAAQoIAAAKAAAAAAAEKSA17fDQlBbKEoqhKLKUJaqC1UFsoS1SpaqUos0EtVKUtmilspS1UpU0KpSlqpSlBSgoUhQABFEURUsIslLFkRUsWKWSlilKUFKWqWhapaVVpapSlBSlKJKIoksIRYSIQzAhkSRZJCESKkhCQIRBBECIgIASACQCUQAQABIAAACUAIAKAgoQAVABUABKEAFQAgFACAAgAoBAgACABABAAgACkLIAAgAECACAUQQCASAJKAgCCABBAACBFAASFIACkLBAAAAAAAAAAAUAAAAAAAABAAAAFADfs8FBbBQVFChLRKCoqhLVCUospUtCpaqUpbKVLVKlqlS1UpS2UpqylLVSlKUoKUVQUBQEFgWBYJYsEsWLFSwipYsUqUpYtUpRVKKpbaWqUpaoKUsUFkFgWRFhFkQhkkQhEkQkQiQRCEgQiQEgRECAECSABIAAkAFAgkKAAJAASgAFQKBKAEFCACoAQUBACAUBABQEAABBBAAAAARAACKAEAQACAIAFEgAASAAiACAJAAggABAigIABAWFiAAAAAAAAAAAAAAAAAAACkKgAAAgoCggQDr7fDQgoCWhQgtEoBbKAloUqC2C1UoKlqpSlspS2UtlKlLZTVVKVLVKWylNJS1YVSgqigqgJRAsIpYJYqIsWLFSxUsUsUpUoKUtULapS1SitFKClKIpURYFhJYQkuSEkiwhJISIRIQkQgiESAkEgJAESAEgBAgBAIAEgFAAQBABABRYBQgAFQEAoCAgoCACoACFJQAgACACFIUgAghSCgkUgBSJYAAASACwAACIABEAgACQAiAAASkihAAEAgAAAAAAACApCkBSAoAIUhQQoIUhQQAAAAKAIAAAr//EACoQAAEEAgICAgEFAQEBAQAAAAECAxESAAQFEwYQFCAwBxVAUGBwFoDg/9oACAEBAAECAP8A8yhxSgaGv8X4g0ho/A/b/wBv/b/2/wCB8E6nxujqrH/yrUIDQ1xqjVGsGAyG4GSFXve973v2dvaHg+NgbQ2vkdsdHxDxx4Y8CfHz48eCXxZ1ij/5ECQ2GQyGggD+fMhQWHA8H07KdtG+OQOyWDxa/HF+Kr8ad4otR/8AG8BAaDQbCY+sRERFa1pSlKdfX1dXV1dXT1dXV1dXV10pSsRH1kKDgdD6dlG6jkvnK1V8GvxF7xJ3gFsR/wDFtQ2Gw2Ex7iIiKhNQmgQEdYbDYbDYQEBARQJiIwfSK06+rp+P8b4vxPifEOqdcsdPV10iPdgsOh9OyjdRyY5Feq742vwl3xN/Rj/4kACA2GwmIyIiIqEhIQEBARUJrAybdnb39/yPk/J+T8j5PyfkfI+R8j5A2PkfJGyNkbQ2xtjcG6N0bo3RtjYDs06DqnUOqdYsdVKx6BCg6l9Owjba5JHLPMr8Wd8Gf8Ue1I/+HAA2GwgJiIiIrUJCahITEerX7e7u7u3tve0zMzMzMzMzMzMzNrWCwsOB0PDYG0nbTup3k7o2g7HQdQ6Z1Sx1Uj0FBYeTsI2kbjXJjk3uPf8ADNnwTZ4Mp/8AhUANhsIiIiIioSEhITHub9hcLl7zMz/NmZmZkKtcLDoeTsp207qd5O2HqHVVpq1SwWimMBCw6l9Gyjaa32uYdQ74bs+AbPjqm/8A4QDQQBEREBISEhISBGTNisuFdpn+smZm1goLDgdD6dpG6jfTuB3qOkvSVqlktxgIWl1L6NpG41yDXLrcd8S2f083fGFNx/8ABcREAABIERHqbXKysqmf4ERFa1pSlKUpSlKdfX19dKUpWsRH4JkKsFBQWFh1L6NpG8jkE7UHVVpK1SwURgUFpdS+jYRtNbzHLurf8M2/083OCKf/AIIiIAiI+k2KyqZ/LERERWtYiI/PERWlOvq6urq66UrEfWQZCgoKCw4l5Gy3uo30beHVXoq1SyUYCFBxLyNhG0jba5BnmH9R/wDT7d8Cf0o/+BIiI+klRVaZ/NER+OZmZmZmZmZmZBmZmZn3FOvr6uvrpWPoDMhQUFBaXEvI2W91vfTsdatNekrWLVcBC0upeQ+jZb3GOT/ctvxbd/TPkfGCn/4Bj6yVWn+imZmZ9TPuZmZmZmZmZmZ9RTrLRaLdKx9JkEKCwtLqX0bbe8jdDh116K9NTBRkhaXUvIfRsN7bW8zzGzqbX6c7/gLuvH/wCVFUz/ZT7mZmZmZmZmZkEHIoWiyWiiv0kEEKCgtK0uo2W9xreS+WF6S9JWsWowKDiXUPpfb2W9tjk3N3d8I3/wBNtvjI/wC9yVFRM/4CZmZmZBCgoKBBnKFksFkt1j2CCCFBQWl1Gw3uNb6NrrXpr016xZrgUHEvJfRsI2UbbPIjltzxXd/THf4Ep/7uVFUz/iZmZBBkKCgoKnKFoslooj6AghQUlaXUPtbbW8jZ616TmmvVUyU4CHEupeS+jYRtM77fL7nAb36X8j43X/ukz/OmbWtM/wBVMzIIUFBQUFAzHWWCwW6+xgIIUFBaXUbDe21vo2S2vTc0l6qmCnAoLS6l5D6NhG0zvM8zucHv/pfyfi5Ef/A0hKdZviG/GkeIp8NHhg8PHiQ8WHjI8c/87/53/wA1/wCW/wDJHw4+Fnwk+GK8Rc8cXximokH+imQQQQoKCgoKBypZLBarGDBgIIUFBaXUPtbjW8h8suaTmmvVUyU4FBaXUupfRsI2Wd3X5jd4Tf8A0w5PxaP+/wAoa1/HmfDmvEW+HSP3JXLq5Q8gd07h2/l/K+V8r5XyvlfLG4N0bw5Acmnlk80nnf3aVcYvxV3wpfhr/ALa/ogQQQQoKCgoKCgalksFqkYPQIIIUlaXm9lrda3g6rWc0nNRespmshQcS6l5D6NhG0zuscxu8LyX6Ycn41H/AHkDV4HX8LZ4UbjnKr5BW4rZL5e7ey9pmfzSFBYdTsp3kco3zY5lTLvjL/hT/jDjM/zwQZBCgoKCgoKBqWSwWqVj2CCFJcQ83ss7rW7K9RzTXqr1lNQCFpcS4l1LyH0bDO6xy2949yf6XcnwMf8AcwNLx3V8Qabe5V3eXsl4uFdp9RFadfX19XV19fXSlKViIiI+shQcS+jeZ5kcyvRe8Pf8O2NIH+fIIIUFBQUFBQNSyWC3SsYMBBBCkuIfb22t1GyW3NNzUXrK1y3gUFhaXEupeQ+jZZ3m+U3/ABPkv0w5Dh4/7draej4draT/ACju6vYLpWVTkBIaDA1xrDWGv8fo6enq66UrWsRH3nJmZmZBCg4jZZ5NHMu6T/h2z4ytIP8ANBwEEEKCgpKgoEtqYLJRWPQ9AhSVoeb2WtxrdS6vVc0l6q9ZTBQCFBaVpcS4l5D7ewzvDkd/wnlP0029H/tWnxej4iNh/kHNlTpWVTgSllOqjTTqJ1RrBjqoUx7kmSZmZmZmZmZmZm1rWtNrBVgsOo2mOVO+/wCObPh+zqBX8segQQQQoKCkrSsKGFpWuWSisewQQpLiH2ttneb2ilzUc1F6ytcswCFJWFpWlxLyH29pjkXdjkv085XwFbUf9jA0eK0PFl7j+8vYU4VTgQhhvTb0UaadYM0OFRWXC4XS6XS6XS72dvZe972tMzMzMzMzNrWsFXuF3CgoKC0PtbyOVf4fa8P2NKf5YOAggghQUlSVpWFVLCmC0UVj0MBCgtLrey1uNbqXFa7mmvVXrqYLeBQWFhYWlxLqH2tpjlNzT5H9MuT8Vj/r8aunx3ix2X91zYU4VZCWmtNrQb0k64QSXFPKfU8Xi6XS6XS52Xve1pmfrERGR+GZta1goLCwsLCw4h9reRyj/D7XiD7AP8kegQQQQQQoKStK0rBLatdTBbKKx6BBCkrQ+1ttbre1C9RzUXrr11MQCFBQUFhaXEvI2Gtxjlt/xrk/0w3eM/64hHF+MN4/uubKnCcAbYZ0WdFGqGypTy31PqeU8XS6XCsrtaZ+kRERFa1pSlKU66UpSlaxEe5mwUFBYWFhYWHEPs745HZ8b2/GlJ/lDBgIIIIIKVJUlaVhUKZXrqaKKx7BBCkOt7LW21uJdVruaa9ZeuvXLWAhQUFBQWlxDzewzvL39/wHlf08dY/6xxvD6PDbO87sLdJwBvXY49jQRr4t5b631PKeU6XCsrKrT/JiK1pQooUUKKViPUhVgoLCwsLC0ut7LHJOnb8V2tAH+QMGDAQQQQQUqSpK0rC5La9dTBbKKx6GAhSXEPtbbW4jYKHNVesthbCmCkEKCgoKCg4l5D6NnX5Lba5L9MeV8Yj/AKq5s7G4t4rwBtjX49jQRrkuPr2FvreU6XCsrKpn8Uza1737O3t7e3t7u7u7u3tDt7T6iKlBQUFBQUVrHqbBQWFhYWHEPNbbXJbHC7vjp/hj0PQ9DBgwYCCCCCFBQWlaVhVVML1y0UVr6GAgpWh5raZ3G9kFeu5qrYUypgtYCCDIUFBxL6H2tljl97xnlf0y2NT/AKm7sqcnEN6+jrce3rEu7Dmwt9bynS4VlRVM/eZm1r3ve973ve973ve/Z2dodDwfD4fDwdC5yIqUFBQUFBTHqZCgsLCwtLqNljkH29vxd1sH7j8Y9DBgwYMGDBgIIIIUFBSVpWleKZXrKZLZRX6AhSHW9hrba20uKZXqr11MLYUwUgggzMhSXUbCHmd13c3/ANPOW8NIyP8ApgSGirAlnV1ON19Gruw7suPreU6VlZUTM/SZmZta17Wta0zMzMzMzMzMzNrWCw4HQ8Hw8HAr1BSUFBQUFMepsFBYWFpcQ+zuK2trxjZ0gf4YwYMGDBgwYMGAyCFBQUlaVpWCW16ymC2UVjBgwEFK0PtbbW2h4tr1V6ymFMqYLWTMzMhSNhGyhbHK7/F8j+me/wAV/wBJCUspaCYxtrV0NXjm2HH3tp3YW8p1SyoqJmfUzMzM2ta1pmZ+k/w5mbBYcDyXw8HJyKlBQUFBTHqQoKCwtLiHmtpvf2eB3OLn84wexgwYMGDBgwYPQwEEKCgtK0rCqr11sFsoKK+hgIIUh9raa20bGLYXrLYUyplTJTgP1S4jdQ41tjkOR8A5fwsj/oYCWkshEe2NbT47X05f2ntlx9bqllRUTMzM5MzMzMzMz/QzMhQcS8l8OhWRUoKCgoKfUghQWFpWl1vYZ3tnh9zh5/KMGDB6GDBgwYMGDB9BgIIIUlSVpWlcKYXrqaKCisDB6BCkPN7LW03shSml662FNKaUwWvtGI2kbbbjHLb3Ecr+me1o/wDP0tpYDcfQAJ0uPaYdff23dhbynCsqJmZmZmZmZmZn+pmQoLDqX0vBWQUlBQUFMegQoKC0rS43sMb2zxe5xE/jHoYMGDBgwYMGDBg+wIIIUFJUlaVpWCppeupkoKKxgwZIKXW9hrab2UrLa9dbCmVNKZUyU/SIKUrRvtvs7q9zkv085bxP/nQQlhLIH0gIS0lgNoS/tP7Tr63VLKiomZmZmZmZmZmf62ZkLDqX0ug5UoLZQUFPqQQoLStLjb7G7s8XucQD+MYMGDBgwYMGDBgwfYYCCCCFJUlaVpWCW166mS2WyiPoClxvYa2m9lLpSthbCmVNKaUyW/cQUlNW9lvdZ2tfl+R8a5X9O39b/mgCWUsBHuICUsp1w1KnS9sbj+y48tZUVEkzMzMzMzP9vIUFpdQ+lwZBQUFsoKfYIUFpWhxvYZ3dnjNziZ/GMGDBgwYMGDB+AYCMBBBCkqStK0rCileupgtlBRWPYKVofa2W9lDsKZWwplTSm1NFqPUQUlJSFN7rO6xyew1yn6d8hwX/ADBKEa6WgPcBKWka6WMU8p9TxXZ3YW6pZUSTMzMzMzMz/dghSXEPpeCoKChTakFPsEEKStLjewxubXE7nFg/Qex6GDBgwYMGDBgwfYehgwYMBBBSoKSpK0rCoUwtgtFBQUR6GApUh9vZa2UPYppbCmVNKbU0pop9RBSUFEIfa3dflUbPKeF8j4c43/yoBDKNcJ9xCW0a6Neqnl7Cnisqn0pxSyokmZmZmcn/AAMhQWh5D6VwUFtTRbKfYIIUlaHWtlnb2uH2+OB+g+gwEYMGDBgwYPwj2MGAgghQUlSVpWlUKZWwWigtlFfoFIea2WtlD0ltTKmVNKbLamiiIggpKCmApvY1uVa3+R8d5PwvZ4yf+ShCNdLXuAAhDCNYNFxewp9ThXM/QqKiSSZmcnJ9xFa1rWlKVrWtaxWP7AEKS6h9DuFCmlNKRX6AhSVoda2Wtrb4LZ0QfYODBgwEYCMGDBg/CPoMGDAQQoEKSpK0rSrFNLYU0UFBQUx7CkPN7Dewh4EoUyplTSmy2pot1iCkpKCmAUO6++zzD3Fcp4pueOLT/wAhS0jXCPcBKWkayNeVvrfU6VlU/WIJJJmZn6RFQilKUpSlKUpSlKUpSlKUrEf1gIUhxvYQ6MKFNLaKI+gIUlaHmtlGxt8FsaoI+gwYCCCCCCMGD8I9jB7GAggghSVJUlaVYWlsKZLZQUFEewpDzew3sIeCilTSmVNKaLZbU0URUpKSmsApWzta/LuaHJeP7fjWxoz/AL6IoGhrjSHGjiRww4P9hPAnhDw54w6ZZrEfhhDCGAn1EBCNdGqG1Or2Vvlwqn7QEhNZmZn3EBIQEBARSlOvr6+vr6+vr6+vr6+ulKUoUUKKFFax/VAhSHG9ht4YW1sKaKI+gIUlaHWtkO7fj7zAPsYMBBGAgggj8I+gwehgwYCCCCFBSVpWlcltbCmS2UFBRX0MBQ63sN7CHgqFNqaU0pstlstFutSkoKY9Bbexrcstnb4Td8f2uFP+0iAhGm3wrXjDfiCPEU+MDghx4A2hyX7z++fvv7//AOg/9CPIh5GPIx5GPIv388opB4Y+Jr8Dd8Af8Nd4JetAS3qoYiIgJS0jWRryt9ewp0rKp+sBIQEgepn6QEhAQEBAQGw2Gg0Gurq6urq6urq6urq6urq6i0Wi2W+vr6ygtlstlBRWI/pwQpDjWw29CmVsKaj6ghSVoeZ2lK3PHnWgcGAgjAQQRgwfhH0GD0PQwYMBBBBCgpK0rSoEoWwpktlBQUFPoYCh1vYb2EPBUFCmlNKaLZbLZbKCkoKCisYFIe198r2eC3eJ2uBe1Z/1cBtrjmfHmvFUeNo4pOfuB5dXLK5E7x2/k/I7+7u7e3t7ezs7ezt7e3u7u7u7xto5JvnkeUjyVe2eOXwLnj7vHEJSjWRqpaKlvreU4VT9YCQgICfw1CAgIDYbDQaDQaDdKxM2vfs7Oy97TkVp1loslkslotFotlstlstlsopEfwo9RH5wQpDrWyh6q2FsFER9AUqStt5naWnd8dWgYMBBBBBBBGD8I9j0MHoYMGDBgIIIIUFBaVhYJQthTJbKCgtlHsFDrew2+h4KgoLSmlNlstlstlBSUlBRWMBQ8xvDa2eD2uN2uHf4lSJ/0cBtrjmPGmvGEcWHlcqvllcgdw7Pd29l73ve1r2ta1rWtMzMzM/gBS+jlRzB3Uqh11b5cKifpAASEBMfhACEoDaW0tBoNBuJKy6Xi8Xi93dvb3dvb29vd3B4PB8Ph4OhwLmKFoslktFotlstlstlst0rH8GIiIj8wKVtvM7KHC25rrZKYiPYIUlbbzO261ucAtAIIIIIIII+o9jBg9D0PQwYMGDBgwYMBBBCgoKStKwSlTKmi2UFBbKI9AodbfbfQ6DBSW1NFpTZQWy2WygoKCgpjAUOs7iN17idzh39F/indAo/zoDeoz4814yjixsL5lzllbx2Oy0zMzMzMzMzk/wYACQkJrWtadZY6BilHXWxPqAgICKx+EAIS2ltLSWktBGFZdU8Xi6XS52dnZe973ve973v2BwOB0Oh4PB8PBwKihZLJZLJaLRaLZaLRbpWI/PEVrWI/ICClbT7WwkrYc1y3WIj0MBSpLjb7W06xucAtAIwEEFJBB+4wehg9D0MGDBgwYMHoYCCFAhSVJWlQJQplTRbKCgtlEegUOtvtvodBgpKC2pstlstlstlBQUFBTHpLjWy1vu6O5wT2k9qO6C9Ut/5WAhji2fF0cCCvm3eYXvF6386MiIiIqEhISExEREfVTfUtB1jqBulfyJbS2lpLKWoK1PKeU6XS4VlZXe97Wta1rWta1rWtcLCwsLDgcDqXkvpfS6FQWyyWCyWSyWi0Wi0W6VrERH4gIrUoKCmPxDBgKVIca2Gn6uay2SmIiPQwFKkONvtbTzG3wK0AggggjB9R6GDB6GDB7GDBgwYPqCCCCCFJUlaVAlCmVNFsoKC2W49AodbfbfQ6DBSUFstqbLZbLZbLZQUFBTEYlSH2d9bW3wGxxzmsvVXqK1y1WMiIiIj/CQltjh2vGUcWN93nnOSU/bIiIiIiIiI/hREREABISEhISEhMRERHqbWmfUFvpKChSCfxpaQ0lvFOqfU6XC4VlZWVlVrWta0zabWtM2ta1rBQUFBYUFhYWHEupeS+l8ODKFoslktFktFotFotUrWsRER9RgyIqUFBQUVj8A9AhSVtvM7KHFsu6ykViIj2CFIcbfb2XWNrgltggggjAfYwehgwehgwYMGDBgwYMH2GAgghQUlSVBQwoU0potlBQWy3X0Ch1t9t9DoOVKC2ppTRbKC2Wy2Wy2UFFYwKQ6zu9u1wO1xTmsthWurXUwWqRERFa0pSI/uoSjX4lrxdPG/uj3POb5cyK1Ca1pWtaxERERH4YjIiIiIiICQkJCQmsYMS0nQHEDhRwo4ccX8D4vTFuzt7S5fOs6x4xfBucA5xix2T9kt4t5b6nS4VlZWVFVrWmZmZmZmZmZmZmZmbWCgoKCgoKCwtLqXkPpfS6MKC0Wi0Wi0Wi0Wi0WqUrWtYiI9jBgFaFstlsoKYj8AwEKQ41sM7Ix3WWwU1iIj2CFJcbfb2XGtngnGEkEfYYMGDB6HoYMGDBgwYMH4AQQQQoKSpKgoYUqaU0WygoLZaKfQKHW30PIdByCktlstFooKCgtlsoKCisYClbO0naf4fc4V3UU0WlMqYLBZLVKxEREU6+no6Ojp66xH9aEMcaz4ynjP3N7nV7hNaBARQNhugRSla1rERERERERERkRkRERERFaxKGkcWjhBwqeMGuF/NPInfVuHaOydgvl7u7u7u7e3t7e3u7e3uDw2U745RW2WV8Svg3dK84t5bynVOFZWVFRUVTMzMzM+pnJn1MzMzMzMzMhQUFBQUFBYWlxLqH0bCXhlC0Wi0Wi0Wi0Wi0Wi3SlK1rEYMGDBgFaFotFotlFY/ACClbbzG00+pt3VUiKxER7BCkuNvt7BGxwruqkj0PYI9jBgwYMGDBgwYMGD8AwYCCCCCFJUlQIwpLSmi2UFBbU0W4wFDrb6HkOhWQUlBbU0Wi2UFBbLZbKCgpj0lbey3vO6G3wL+gpkoLZaLRaLXV1ddKUrWI+tOk6x1DpHTOodctx/QQEs6DPjKeI+c7zzm5NQgIDYbDQbDfXSlKUrWtaxEREZERGR6iIiIiAMCmtZvhk8AjhU6SXDuq2zsF8vF4ul0ulwudl79l73ve973ve973ve9p7E7SOQO0vTVxCnVOFZWVFRUTMzMzM5Mz7mZnJmZmZmZmZBkEKCgoKCgoLCwtLiXUPo2EujC2Wy2Wy2Wy2Wi0Wi0Wy3SlK1j0CkgjKlssqZU0WyisYVBaGEcSjx1Piw8VHiw8YHjyeIRrlLmuvXLdK1rEewQtLiH29iX+Ke0fQwYMGD0MBGDBgwYMGDBgwfiGDAQQQQQUqSoHClTRaKCgoKC0Wq4MQ42+h5LoVkFJQW1NKaLZQWy2Wy2WygorGAoda3VJ2eD2OKc1iipQWy319fX19fXSlKUrWta1j1awVavR8M8f8Atp4w8adA6vTSP4ISzoseNI4MbTvPu7sBAbDQZDIaDQaDQa6+vrpSlKUrWtYiIiIiIjIyIiIlONcY146jx9HGh47qtovl4vF0ulwuFwrve973va1rWm0zMzMzNrWta1pPoLDwdKyoqKiqZmZmZycn3PqZmZn6zPqZBBkEEEKCgoKCgoKCgoLS4h5GwjYS5UtlsoKCilOstlstFotFstlFYwYFJUkjK9ZZWz0M8AjwZjwZnxxOv2nZVsl4ul0ul0uFZVYkgtFgsFotlFaxGAhaXkbDeyl17Qf4wgHBgwYMGDBgwYMGDBgwYPxDBgwYMBBBBBCgoHCktlsooUFBaLVYGJW2+h5LgVkVKC2Wi0Wi2UFstlotlBRWMBStraD7/EbXCu6Cmq1pSlKUpSlKUpSlK1pSlKUpWMm1w52dk0+N8A8WeIPDHiDxZ0DqFgt0irWqx461wCSvlndjq+P8Yao1hrhgMBkM9XV1dXX19fX19dKUpWta1rWIiIiIiIOAtaCPHm/HmtDvVtl8ul0ul0ulwrKyu973ta1rWtMzMzMzP0mZmZmZmZwjAoqKiqZmZmcn1MzM/wAWZmckEEEEKBCgoKCgoKC0uofb2EPDCgoKKVrWlOstlotFotFot0gYFJcS9q6bHi7PAIQrbVsKeLhcKyoqJJn6n70LJYLda1rWkBxO81yjW4th3inGQRgwehgwYMGDBgwYMH5R6GDAQQQQUqBBypbLZRWhQWiyUQMSpDyHkuBXqKlBaU0potlBQWy0Wi3Ssegpt5G4vV2eDf4teqUVrWlKUpSlKUp19fXSla1rWlOvr6+ulKVgAAYCFJWlwOBdko+A7pz+4KfDQ106o0xpDR+B8D4Pwvh/F+N0dPV1dXX19fX10pSlKFBTUpKa1iIiIlthrhG/H2+LRh2FOlwuFwuFwrKyu5XaxVa02mZmZmZ9z/Dn2QcKpmZmfU/Sf5k+gQZBBBBCgoKCgQQoLStDrewjYCqFsorWta1pTrLRaLJZLJa19LS8K1PHS8t9TpcKysqmfpGRERFa1rWIjJzqOmvXrWta0LB1klHLI5otr0YBwYMGDBgwYMGDB+IYMGD0MGDBgIIIIIUCDlS2WyitKFstFuuAodQ8lwKByKlBaU0pktFBQWy0potlFYgYClbW12PcRscS7or1ymIrWtKUpSlKUp19fXSlKVrWtKUp1066UCAiAlvSOqrec5xzcAShKEoQhKUhIQEJSgMjW+H8I6J0DonROkdM6vxujp6urr6y2WygoKCgoKCkpKYIhGk3wrfCt6vaXCsuFwuFwrKysrKyqxVa0zMzMz6mZ/nkTMzMz9Z/iT+OZ9A5IIIIIUFBQUCCFJUlxD7ewl2pbKKxEREVp1lvV4jS8TRjmyt9TpWVlRM/WIiIiIitaUp19fX19dKBKVQdNWipilKdfWWVah0kKTupCmsBGDBgwYMGDBg/GMHoYMGDBgwYCCCCkgg5UoKCitaFBaLdYBS4h5LgUCPUFJbLSmVMlsoKC0Wi2UUiMGBSHUbS9V/h3uOc01M1iIitaUpSlKUp19fX19dKUpWta0pUJRrFlW4vmXd2A2GUspZS0ltLaUJQEhKQnElKklJSQKdXQdY6h0zpq0zqHVOuWCyWS0Wy2Wy2UFBRRGqjim+MQzMlRUVlZWVlZWVFVrTMzMzMzMz6n+iHqZmZyftP55/iA4CCCCCCFBQIUCCCFJWh5vYQ8MLZbKYiIjNTjdPgS8vYU6pZUSST9oiIita1rSlOvr6uno6Pj/H+N8b4vxfi/FGv0q1laKtE6xaKckhTStdD6NwaimwQQQQQU4nB+QYPYwYMGD0MBBBBBBBypQUVrWpQWi1XBiVodQ4FAg5FSgtKZUyWigoLZaLRbKKRGDErb2e5zjn+Lc0V6hajIArWtKUpSlKUpSlKUpSoSnWU2veXzLm9gQGkspZSylkMhoNBoNBsNhsICAgJSE4CkpUCCMGRXr6SwdZWqrUVqK1VaymFMqbICBrDTSz7JJKioqKioqKiomZkmZmZ/royZ+k/1YOAjAfQIIIUFBQIIIKVIdbfbfBLSmimM1dPS4EurfU4VlRM/WIiIiIita0pTrDYbDQZDIYDA1xrDVGoNT4Y0hpDS+F8L4J0Dxx4w8Urhl8Gvx5fji+AXwznGK0kbg3wYBBSUlOJwfiGDB6GDB6GDBgwYMGAggggj1BQUVitaFstUjApLqXAoKB9VoW1MqZUyWygoLZaLZbKKxGDErRsqQ7xb2gvTVqlqBgyIrWlKUpSlKUpXqW4vlV805twGwylhLCWAyGUspZDIaDQaDQaDQaDYbDYQEBAQEgADBgIIwYMiKdfSddxjY3HOTkaSdEa/UUFJBw4SVFRUVEkkkyTM5Mz6mf6wAIn+vH0GDARg9AgggghSVJUCCCClSHG30PhRbGvpcACt9ThWVEz9IiIiIiIqE1rSgbDYaDQaDQaDQaDIZDIYDAYDAY6errpEHCouqfOydo7fyzslamnOPd4Rzgl6Xal5LiVoWlQ/CPY9DBg9DB6GDB6GDAQQQQR6goKK1itSgtFuMGJWlxKwoEYMipbLSmVMFooKC2Wi0Wy3SsegUOh9Wq7xjmkvUVqlmowYBFa0pU5Klub7nMr5hzZCAylgMBlLKWUspaDSWktJaDQaDQaDQZDIZDIZDIZDXUGw2EBASAAAMGAgjAHH3Ofc8mXyB41riU6gY6eotltTakFCkqSoEHDhw4cPo4T6n+vCUsNcY1wbfDJ0v7MfQYPQ9D0MBBCkrSsEEEFKkuJf43jWWHH1ulZUTP1iIiK1rWKhISEhAQEBsNhsNhsNhAbDaWktBsNhsIrBw4cUpbq9pe4vdXuq3Fbqt9W+d87/wC4fuI5McoOVHKncXrK41TKdlvaQ+lz8Q9DBg9DB6GD2MGDBgwEEEEeoKKViK1KC2W6wMBS4lYUCCPVSgtFlTCmS2U0LZaLZaLdaxGAoeDi9J3jl6qtZWuWq5YKK3N53mV82vkDgZSwnXSwlgMhkMhoNBoNhsNhsNhtLaW0thsNhsNhsNhvr6+ulKUpSsRGObi+cXzCijiGuNTqhqkREQQUlCkKQpCkKQpCklJSQcOH0f6ePvCWWuLZ4FriUs9hfLxd/th7Hoeh6GDBgIUlxLiVJIOtrcb484+4+pwqn8MRFa1rWtQkICAgICAgICAgICAhLaW0thsICY9ElSnXNl7fd5Be4p4ktnWOkeOPFni1carQVqKQXO/5A2huJ3kcl+4YloPt7iNkOg+x6GD0MGDBgwehg9DBgwYMHoYCCCDgyKlNYiK1KC3SMGBSXEqBBGDIoWlMqYUwWS3QoLZbLZbpSsekrQ9Lms9rOhzYd5ZznXOUUrpDAYDAZDIaDQaDQbDYbDYQEBAQEBAQEJQEBAQEBAQEVqE0pSlaU63Fucqvmlbp12+ORppYDYSB+EggpUkoUhTam1NqbUhSCkpIIIw/yY9x94iIgIa0meFZ4ZGv2KfLxdLhWV2/th7GDBgweh7HoEKS4l/iOC1dZ7ZW+p3sC5HqI+sAQE1rWlAgICAgICAgICAgICAhLaWwgJCY9HFLcfd3NnlVbXT0ddY+03vCtRziXeFc4lekrOwPJfS8jdG6naQ6h9O2h8HBg9DBg9DB7GD2MGD0PQwYMGAjBg9RWtYiIipbLdYwYFJWCMBHqCgtKZUwpgtFFSgoLZbKKFKnneTf8kd8sd8nXyxWNcaQ0vijXDAZDQaDYbDYbCAgICAgICAgICAgICAgICQkJCQkAAAJCa1CCHN9znF8qpSdBGknWDIREfSZmZmcn2QQUlKkKQpCkKbUhSCgoKSmIiI+8e4j6RkfSMiIiIioba0WeHa0BheLxdLl7WtM/wBsMH0HoYMGD2MHoYxr8L4qvYc2FvFwruFhSVA5WIiIACQkJrWoSEBAQEBAQEBAQEBAQEBAQEhMR6KnH3953klaydXDhwkmSZn6HCbdg2E7EL13dZzjnOIc48pDqdhOyHEOo3BuNuJfTvt7IIwYMGDBg9DB7HsYPYwYMGDBg+kVrWsRFa066RAwFKwoEYMHqC2WVaytVWsWFId3X/In/MH/ADF7yZfKEp1k6yddLKWktpQkBPX0fH6errCAgICAgJCQkJCQkJCQkJCQkAAAAAAAAJheyvl18yvcOsjRTrBkNhMfWZmbWta1rWmZnDhwggpKVJKVIKCgtqbKCgoKCmtaxERERERERERERERERFa0DbWm1xTenYul0rKpmZ/ux6GDB6HoYMHsYPXE8Px3Fu7Dj63SsrtYKCkqSpKhkVrUJCQkJqAAEhIQEBASEhISEhISEhISEhIEeiXHtjfd30aDbakONLbUDhw4TMzMzJJJw4SVBxG4jfqvTU0tlzj3OKc07Jfb2kbQUgDdG826jYHJt8khwYAPQwehgwex9B6GDBg9DBg9xWIiIitaUrEDAQQRgSG1Y9yuz5ttfqXsfqK/5Y9yBb+KNMaY1RrhgNBoNBoNhsICAkAYMjq6uugQEhISEhISEgAAAAAAAAAADFPnfO+rZU2NYNBsICY+8zMzNrWta1rWtMzMnDhw4QQUlJSUlBQUFBQUFBQUUpSta1rEREREREVrFa1rQNt67XGt6li4VlUzM/zIiIyP549DBgwYMGDBgwZPB+Jox7YW8p0rKrSCCCCFJUlSSAEUoEhMQAAEhISEhISEhISEhISEhISEgRhK1v7exvjXTlwsOFS0uNrQrDhJUVWta1rSSScJJJKg81yTfJ/Hd1yChbK+PXxxaTsN7je0CWQlO789L7Wy3vp5pHNNbATWBg9DB7H0HoYMGDB9YiIiIrWtOvp6lOP8+/5+/wDqi/8AqW/5m7vBhOqjWRrpYTrjU+H8P4nxvj9HV1BsICAgJCQkAAAYMGAU6+ulQkAAAAAYMGDBhdD1iktBH4pyZmZmZmZmbWta1rWta1pmThw4cOEEEFJSUlJQUFBbKOvr6yilKUpWta1rWsVrWtaUS23oN6QJWVEzP9HERERH8wexgyQQRgwYwzwXij+w6+t1ThWVWsCCCCCMTiSkoxOBNKUrASEhISEhIAAAAASAEhISEgRilO7G3yCykFd79gdDvaVLStC0qxWFRUVXve9iokkk4cOH1KH2ObTvHjnWSCCF669MsIfZ5BvZ6ywWS11pd+YdhrZb5Zvn0eSo8jZ5RGddKViPYwYMGDBgwCK06wyNb46y9zT3m7/6lPfqm/8Aqa95y/zKmhop0U6oYDIaS2ltKEoSlIRiQGjrHVOsdcsFjq66VrEAARAAwYMByK1rUDJ7EBOv8XpCi+Xuy0zMzMzMzMzMzMzMzMzMzM2ta1rWtaZJJOHDhwgggggpKSilKUoUFstlFKUpSlK1rWtKUq3qt6CUzP8AFmZn+FGREREfyh6HsYMGTxPE8Vwz+y4+t1SyoqtMgggggpxOJxGIxGJwZFaUCQkJAAAAAAAAAAACQAMOLc2dt/bCSoqKysrv2dgdD3aVLC0LCgcKiq173tacOHDhw4cOHLNbbHkKH3eLW2RhCm1axab22eUb2aloslotHXLOB/5Jcqh5HMI8lR5enzceeDz0edjzkecDzj/3X/vT5+f1EP6kn9UD+qa/1TX+qC/1JX5275Et86w0U6KdIag1fjfHDAZ6g0Gg2GwgICQEgBOJKVIWlXUdVWqrWOuWCz1ddaxEAfQZNuwPISnVHHjQGsFnYLxXacmcmZmZmZmZmZmZmZmZmZmZmZmbWta1pmZ+0REVrSlKFBQUUpSlKVrWtKUqhlGgjX/lT6n3P8OIiIiP5YwYM4Hxhhl/ZceW4pZUVTPoYMGJKcTicQEBIGDEkYAE0pQAAAAAAAAAAAAADCXtjb3lrkqKioqKyu979nZ2dvaVqCgoKBwkqte972k4cIIIII+mvyDPkaWdjjikjILZZCW9trfQ9FC3QoLB1TrFkoybBzsmC10fH+N8X4vxvj/H+P0BnpDIZDQaDYQEBISEdfV1dfX10oEBISEgDBgxJSpK0rQ6l4EsK1VaqtcsFkt0iPVhiWE6CeMTxydYLOydkvl7svaZ/BMzMzMzMzMzMzMzMzMzM+5mZmZmZn7RERWtKUKSkpKSkprWta1rWtW9NvSr/Nn7T/HiP449DBgxCOA8SUt/ZceU4VFRVM+hgwYMGJxOIxAQE4MGApxOJwCK1qAAAAAAAAABGKW/tbe9JUVFRUVFRUVFZVa973v2dhUrFBQUkg5M2vcKnIIKSkpIgj6afOI5hfEuMlPqCiiVN7Te2l6YrQtloslg651jr9NK1rWta1rUJqE0qEhISEhISAAAABSlKUpQJqEwAMGDAQQpKwsOJdS+HcU0ttSC38YaI0E6SWQbl0uFd7WmZ/LMzMzM2ta1rWtMzM5MzPqcn6TMzM/eIita0pQpIIIIiIrWtawhpHHoYiMPo4SSST/cx/CH0GDNXV4Hxp5959x1SyoqmZ9DAAAAAEhCUJQEgYMGJxOJxOJwYBWtIAAAAACQPTj2xtbfKpX2XKioqKiokkkqKiq173va1iThBSpBSRkzYKCgqcKSkoKSkpiPUMv6/k6Nba44p9xAxK0bCNlLoPqK9ZaLRZLJYLBZ6qUpSta1rWtQkJCahIAAAAAAATSlK1rWsRHuez5HzPmjbG12gjAQbWmZn+DMzMzNpmZmZmZta1rXta0zMzM5PqZn8kRFa1CK1gggggiIiIqcb1W9EJPokkqKioqKiomZn+7iPuPwjBnF8TxHCPvuvrdUsqKiZn0AAAAAAkIShCEpT6GJxOJxOJxODBgwCtahIAASBhLz+/yO1yYcDgcC72JJJOHDhw4TMzMzM+jhBSpBQpBTGSCFBQV6KSgtlBQUViMiNLyJre2OHU2R7GDAUuIeS+lwKn3FKFstFrq6enq6uulKVqExAEAYAAAAAMGDAK1OWLnedr5fyvk9mdYYSwGg2EBIAA+kzM/SIrWtaxEfhmZmZmZmcmcmZta1r3ve97WmZmZ/DEAVqEhAQG6QcOHCCIiIioDei3rHCSoqKiorKyoqKrTM/wCNGDBnA+Paei/suvrcUsqKiZn0AAAAAAAlKEIQhHoYkJCcTgxOJwYMGDBgATUJCYxSnX97lXUO8ccCgsOBd7Thw4cIIIw/iiCkoLZaLRaKIwEEKBnILZaLRaLZQUxEFGpyLPkJ4h7UKIBBBBBCkuJdS6FhQM+4itaUpSnX19dKUpWsRkzNpyK9fQNYao1gwGQyGg0GwgICAmI+kzMzMzM/SIiIiIiIiIiIj8s+pyZmZmZmZmZmZ+0REBISEBAQEQcJJPqCIitVFIb49KCSorLhWXCsrKysqtM/5AYB474uy1sbTry3FKKiqZnBgwAAAAABKUIQhCPQwBIGJCQAMGDBgwYMGAAARilvO8jziVJcS6tt7QUmwWF3tPqCCkpKSkpj6xERWtKFstFksFgsFquAggg5UtlksFksloorQttnV8obTucSW4wEEEEEKSsLCwoKmfrEVrWtKUpSlKdfX19fX19fX19fX10pStaxEREfwZmbWtMz7iK1rWta1rWta1iIj+aAABAAASABk2KiqfrELfQw1oYVqcU6XS4XC4VlZXaZ/wAkMSnxvxM5sbLrq1qUVEkzODAEgAAAABIQhCEI9pACQkJAAAwYMGDBgwYMA9LXs7XPvt7LWwlwLS4l5SXuNcYsFhYVafUEFJSUFFaxERERFa0p19XUWSyWDrnWOqdbpoMCgoKyC2WSwWCx09RZLGlzCN/Y4RTBbgYMGAgghQUFBQIII+sRERFa1rWta1rWtaxEREfyJmbWta173ve97WtM+oita1rWta1pWlKVrWta1iIiIiIiIiPoBAAEZM2ta0zM+1rGwjQa1ytTqnlPKeU6XS4Vldpn8sf4YY0z414o45sbTjq1lRUVFUzgwBIAAAGDEhCEIbRhOJACQkJAAAAAwAAABIAAwlbmxuFKmtzidriW9lvYS4FpcS9d3Rd41SQsLCgoGcipTQopWtYiIiAIitaU6+rq6eno+OdY6p1Dp/E+L8fp6qUpTr6+vpOvqvo5dziV6Z1fj9PWEBASEgADBgwex9oiIiIiIiIiPURERERERH5JmZta1rWta1rWta173ve973ve1p9RWtKUpSlKUpSlKUpSlKdfX19fX19fX1hrrDdIj6z7igbDLj4DXGSp5T6n1PqeLpcK7TP5o/LMlRUVW/tQNfW8b8Wee2Nlx1ayoqKiZ9DAEgBIA9JCENoabwnEhIASEhIAAAAAAAASEpAwqde3vINfcad61Mr197hNrjGt1vZS4FBaXkvEO8Y7xpAWFhQUD6ita0pStYiIAjIAiIrSnX1dXT09PT09HR0fH+P8b43xvi/E+J8T4h02mEbStJWqdfo6Onp6urq6urr66UoE1rWIiIiIiIiIiIiIiIiIiI/DMzMzMzM2ta1rWta1rWta173ve973ve979nZ2dl7TORWnX1dPT0dHR0dHR0dPT09PV11iPURFaU6+rpDQaDbjp3xptMKeXsL2VPqeLpcK7T/AiIiPvM2KpJmf7ZKdTS8d8af2djYcdUsqKiomZwYkJSkJAHoBCW0NNgE4kJACQkJAAAAAAAAASlIGKVs7PM8824zs6+3r7iFFtTLupyHAbXGM77W2lyQoOJeDqkO8Y5xi0pfS6FhU+4ita1rWIiIAyB6H1itadfX1dXT09PT0dHR0dHR09HSGpOuprr6+vrpSlKUpSla1rWtaxWsRERERER+WZmZmZmZmZmZmZmZmbWta1rWta1rWve979nZ2dnZe979nZ2dvb293d3d3d3d3d29nZe9rTkVpTr6+ulK1jJlTi+TlvR7VbK9pWwp4ulZVM/wYiI+kzMzMzJP9yhGhx3BePbG0/sOOqWVFRUTM4MSEhISkJ9DEJbQ02lJOAJCQAAkJAAAAAAACUpSBi1875Fy/k+pzjeQh1jd1uRY3AShTT+jyPjW3xDW81vJfC7BxLyXw7Lmi5wy+PKk7AdCwqfcRWIiIiIj7TNrXv2dnZ2Xve973ve973vcP9a2/wzMzPucmZn7zOTMzMzMzMzMzMzMzMzMzMzM/aZmZmZmZmZmZmZm1rWta1rWmZ+sQABUJCa1rWsZM37O3u7zsHYOyvkA8NFJXtL2VbCni4VlU/wAqSqxVaZn8ERH9iMaa4vieI4XZ2n9hx1SlKKiomfQxISlKUpCfaA2hpCEEkgJACQAkAAAAAAJCUpSlIGKX5R5fubYGMvavOIEIdY39TlWdoYUlt7S5Hxnc4JGy1uo2g6FhYdS8l8PBw4vSXw6uKOtcPpeDgWFT/DmZm1rWta1rWmZ+yNgLXrzPqZmZmZmZmZmZmZmZmZmZmZmZmZmZmZmZmZmZmZn+giIiIioSEhAQEhAQEUCYgZN+zt7vkHZOydk7J2DsF/u7S6vbDidFCF7KtlT5dKyqZ/lTYqKrTPqfwRAQG/7AYyxxHDcbxeztP7DjilKUVEkz6GJCEpShCU4fSQ2htDaCSRiUgAJCQAAAAAAkJSlKU+p8s87Wr6sv6vOpTCHdfkNTmGtgGCh7T5Dx3d8ZJa20PpdCwsOh9OwnYTsJfDwcxWsrizxB4s6XTlw4Fhcz+GIitadfV1dPT0dHR0dHR09PT09PT09PV1dLYOL1aUpWta1rWtYiIiI/hzMzM5MzM5MzM5Mz/EiIiIitaxWtahISAB6mZtft7e7v7y+XzsF87BfL/d3dvZe91bSVJ0ENq2VPl0rKiomZn+RM2tMz+OICQgIwr/r0hjX4XgtHR2dp99xxSioqKiZ9DEhCUpQlCcJlIbQ2hpvCcSkBISEgAAAABISkJSlKcKnHPK/PUJ/Ay9rc2BiXdbktXmWtoKwhxjc4bf8AFH9RrcbfSsH1IWHk7KdpOynYS+Hw8HQua9J1vifC+F8P4fxPi/F+L8X43xvj/H6Ojo6Ojp6enp6enp6enp6urq6urr6+vr6+ulIOHXrTrpSlK1rWtYiIiIiP4UzMzMzMzMzMzMza1rWmZmZ/HMzMza179nZ29vb3d3d3d/f3nYOwdg7B2C/393d29l7SPRfSE6KEHYU8XLlRUVWmZmZmZmZ/PMzM/jiIgJCYKiu0/wBclOvrcFwGvr7O0/sLcUpSiokmfQxIQlCUIQjFEkY0htDTeE4lKQkAAAAAAAJCUpSlCU4pW5ueVeZJEz95xl/X5kJlLuvyOrzTW8HbYtp/j9/xjY4Hta2UrByIpSkh0bI3U76d1O2nZD4eDocve97Wte9+zs7Oy973taZmZmZmZmZmZmZmZv0qE+pmZmZmZmZmZmZmZmZmZmZmZmZmZmZmZmZmZmZmZm1rWta973ve973ve973ve979nb29vb293d3d3d29vb2XvaZ9BHWVB0NjVSpWwXb2ta1rWtMzMz/AA5mZn80ABMlwrn+wQ3ravAeNoGztPPrWpSlFRUTPoYkIShCENtwoqVjSG22mwCcSkBIASEgAAABISlKUpSMUvmOa5/yMDJyZmZmZmZY2GOXiyXWd7W5ZrkEbIdCyHNba4bc8Zd0UbSHkqGDBgATTq+OdP4PwRpjWDQTIWHA729vaHAsKGRUIDYa6enp6urq6+ulaxH3mbWve/Z2dqdu62Oy973ve973ve973ve9r2ta1rWta1pmZmZmZmZmZmZmZmZmZmZm1rWta1rWve979nZ2dnZ2dvZ2dnZ2Xve97WmfQASG+oq7woMhHYXL2te973ta1pmZmZn8QER6mbWmZmZmZmZn6Rlisq/sQG2tbV4Dxwr2dp7YUtSlKKiomfQxISlCEIbbhRWqW0NNtoQknAAAEhIASAAAEpSlKUpAxSvJfK+U5YGZmZmZmZmZBmWNhnk4sHG9tnkmuRRuI2k7AcId1NrhX+AVrIeSsEYMGAAAABISEhISEhISEBAQGw2G+sIpSla0pQoKCgoKCkpKSCCPcyTaxVa1iu17lRU3tJ3F6JHqZmZm1rWta1rWta1pmbWta1rTMzMzMzMzMzMzMzMzMzMzMzMzNrWta1rWve973ta0zPuAkNhkMdZdO0XaBAVe9rWve97XtaZmZ/JASAEx6kqva1rWmZmZ+sARElRV6jI9RH9UlLTOpp8H48t3Y2XXlKUpSlKKiqfQxIQlCEIbbAUVrJQlpttLaCcASAAEhIAAAASlKUpQgDCry7zzY2wu973uF3C73va1rWta1mdlnkssHEbDW61uo2kbSNtG0Fqbc09jh3uIUyl1K04EhIQEBAQEBAQEBAQEhISAB9ZmZsVFRUVFRUVFRUVFRUVFRUVFRVYqKrWtaxUVFdyoqY2kcsdFbR9TMza1rWta1rWta1pta1rWta1ptMzMzMzMzMzMzMzMzMzM2ta1rWmZmZmZmfrASEBoMBihWdk7RWEgZMza1rXva1rWmZ/FEZEBITWMm1yu9rWtMzP2gJCQmJKrT/aIQyxpaPD8G68/suvKUpSlFRUVT6GJCEoQhDTYSouLUpCWWkIabwkBIASEgBIAAASlKUpQgAkq80/UWJmbWte9737AsOXvcLCwoKCplnYZ5EGwWl9G23uI2kvo2EbiNxLpS5pvcU5xfxwtC0lOABISEhISEgAAAfaZkqKisrKy4XC4XS4XS6XC4XC6XC4XCsrK73ve5Xe973ve5W1sseQp1H9MjJmZta1rWta1rWta1rWta1pmZmZmZmZmZmZmZmZtaZmZmZmZmZmftEVDYaDAY6sL52ztFyAn6TM2ta9rWtaZn8sZAAEZNrld72tMz+CIqE1ybWn+1AQ2yxx/HcXxDz72w66VFSlqUVFU+hiQlLaG0NNpSouOLWkMtIS036ASkAABIAAAASlKUpQgBStjZ8v89Dda1rWIj7D2MGDBgwYMGABLSkbFrXDiNlrfa3EPhwOo3Ecg3twrXXor0Dqwl1L6XUrChgwYPwSTJJJUVFRUVFRUVFRUVFRUVFZWVlZWVlZXe973ve5Xe1rWsVJc0/KWXdniFtH1MzMzNptNpm02ta1rWtaZmZmZmZmZmZmZmZmZmZ/HFQgNhsMhnqgq7jsHYLtvpMzNrWta1rWtaZn80ARAEZNiu5Xe0zM/aIiKxGTa0/26UttMscZxWhxz+w8+46VFSlqUpRM+hiQlKENttNJSS44tYDLTaGmwMGJAACQAkAAAJSlKEoQApfJcl5V5iPcRWtKVrWtYiIAAAAAAGAAAAJCcTkEdnYFh1G41yjfIpfvZGw3yjfKJ2ACwrSVpFgYHEvpfS+Hg6FhVpmZJJJKioqKioqKioqJJJKioqKiokqkqsVFRVaxVa1rWtYqta1rToeSavO7HBPaZR9ZmZmZmZta1pm1rWtNpmZmZmZmZmfwxEVrSnX1BrpDPVWewvnZOyX+3sva1rWva1rWta1rWta0zMzM/iAACQIybXve9pmfvERFYjJta0/3KUNtMscRwutrP7Dry3CSpS1KUomfQCQlKENoaaQgl1xxwBlpttpCR6SAAAEhIAASEpSlCEIGLXz3P895ECCD9IiIrWta1rAAAAAAAwYMGDBgxJBBLa9JYDwdDvYjZb5VrmG965wPI5RnnmeWRsjCwrUVpliLBwPDYGwNjv7+7t7CsqKioqKiSoqKioqKioqkkkkmZJJkmZJmZmZmZmZmZI0OX1PMxo7PEOMFP3mZmZmZmZmZmZmZmfwRERFa0pTrDfUGuqlct2nYOydk7JfL3Ze9rWta0zMzMzMzNpmZmZ/EAEhIQEBMZNr3ve0z94iIiIjJta0z/AHQCENtMa3D8GhD2y6+pZJUpSlKUVTgwBKUpQhttppCCXHHXcZaaabQlPpIASAEhIASEhISlCEJwr8u8z5DkgZBBBBB+8REREAQBgGDBgwYMGDAQQUql3jnuOuHQ729najdb5dHLDbKpRvNeRMeVMeRNb4WWjqq01apZplr9nb3d3d29hcLhWVlRUVFRUVFRUVFUlRUVTMyTMzMzMz6n7kNO6Hm2vtbXCPaKmyP5UREVrWlKdfV1dXXSsTfuL52DsnYL5eLpcve1rTMzP4p9zM/kiKhAQEBFYyb3K72tM/eIiIiMm1rWmf70JQhtrV1OJ4SXth15SiVKUpS1KKpwABKUpQhttppts46487LTTTSEIR6SAAEgABISEhISG20pmfNfP3XpmQQQQQoEEGfwx7AwAYMGDBgwYCCCFBQUlxxl7hX9S173v2JfRvI5FO53EkB1rmGPL9fzhny5jlgosnWOodQ6h1TrlktlJwkqKioqKioqKioqKiSSokqJmZmZmZmfzQU04/yjS8ne4fY4dzTU0U1iIiIiIiIrWtKUpSnX1hsN9dKVib9vedg7J2TsnY7y929l7WmZmf50RERUJCAgIoExk2ve9rT9ojIiIiPU2ta0/wCAAShCG2tPQ4viFuOvuulRKlKWpZUVTgwBKUpQhptppts46488S02y0hLaPQAACQAAAkJSlKUttgEz5v8AqR6n0DIIIIIIUFBUzMg/hGDBgwYMBBBBCgoKCgsLDgee03uGdZtMzNw6NhO2nbGz3XmQtvkGvKGfOmf1CZ87R5Y3zCXChTRZOudc6p1TqHTOmdQ6h1TrFgtFsooUxEYfyxFa0pTr6+rq6uj451NR/S8tZXs8I9xi9Us9XV1dXV1dXV19fXSlKxk2v293f39/yO/v7i92ly97WmZ/jR6iMiIiIrWtaUoEdYbDQbDdcm1r3va0/aIyIiI9TNrWtP4Y/uglCENtM6HGaHHuPOvrdJJUpSlKUon0AAlKUoQ020022cdceeJabZaQlpv0AAAkJCQAkJSlKUttgFW1teZfqIB95BmQQQQZCgqwVYKsFBQVawUFBQUFBQUFBYWFhYX2dnZ29vZ2h7vd03OLcZ+0hYeD4dvaZyIjEuI5NvyRHmCPN0edI86T5oPKh5COZHJDb7ZOEFJb6yyWPjnVOp8M6XwfgnQ+B8D4HwPgfA+B8D4Hwfg/C+H8T4vR09NIy3Z3d/yNXyRjyf4b/EO6C2SDhNi5293d39/f39/f3d3b2dl73ta1rTMz/AiIiIita1rSlKUpSlKUpSlKVj3a/Ze97WmftEfgmbWtaZ+8R/egJSlCG2WOO4nX13H3X1uSSpSlqUpRPoBKUpSlCG2mmWmsddfeKm22WkBpv0AAAAAkJCUpSlKUttjFK5XlvLfMh+WZmZmZmQZta1rWta1goKuFhYXe973ve973uHO1esvjl60R7jAQsOhwLmfrP0iMmQsPDaG+OTHLjmxzo58eQ/8Aov8A0f8A6P8A9H/6P/0f/ov/AEQ8i/8AQ/8AoP3/APf/AN9/fP3v96/eP3f92/dP3P8Acf3D5/zvnfN+Z8v5Xyvk/I7y+zv6Hnmn5I7xj/DvaC2FJOH3Mz6n+NEREVrSlKdfX19fXSlKUpSla1rERHqZta973va0z/AmZmZmfvEREf4AJShCG2tfV43im0OvOPKXJKlqWpSlE+gEpSlKUNtNtMtNHHXX3lKbbZaQlpr0AAMAASEhKUpSlCEN4pXkvlXPeQ/xJmcn3MzMzNrBVrWsFWta1rWta0zMhQWppegvSLdYiIjJCw4HAu05OTM5OTMzP1n+BMzMzNrWta1rWta1pmc0eb0P1B1OXe4t/hXuJc0V6xaKK1iIiIiIiIiIiK1rQIp19XV1ddKUrWIyPxzNrXve973vaZn+HMzM/eIiIiIiMj+/ASlKEIaZ1dPQ40Y4846VSSpalKWpRODAEpSlKG22mmWWmiXXXn1KbbZZQlpr0AAAAAkJCQlKUoQhGT5p55ubv9BM5MzMzMyDMzMzMzMzMzIIUcVrK0laxbpWta1jJvcLtaZmZyZmZmZ9zOTMzM/0AGj5Ho/qFp867xr3DvcS5xq9JWsWCz1ddKUpSlOvr6+vr66UrEfnmbWve973ve9rTM/z4iIiIiIiIiIiI/wASlCUIQyxp6GpolTry3CZKlLUpSlKJwBISlKUIbbaaaZaaJddeeUpttlltLTQ9AAAAAJCQlKUpShCEevNP1MUqf6sGZmZmZmZmZmZmZmZKVMHWOuWeulKUpSsR6mZn8E/gmZmZmZmZmZmZmZmZyfyRpc7pfqFp+WJYd4t3iXOLXx6tM6xYLPXSlY/gzMzM2m1rTMz/NiIita1rWta1rWIiIiIiP8ACgBKUJQhpnX0eMY11uuPLcmSpSypS1KnAEpSlKUIbbaZZZbaJdeefUttDLKEtND0AAAAAkJSlKUpShCU5t7Xmn6jD+4nJmcmZyZmZmZihZLBZLXX1066UpSlKViIiI/qIiIiK1pSnXr7Wl5rp+c6++rUXoL45fHL0FaStQ6p1ywWuvrpSlYiI/hRERERERERWIita1rWta0pSlKUpSlK1rWsRERERERERERERERERGR6j7R+SP6AJSlKEIbZ19TR4xKXHXHSuSSpS1KUsq9AJSlKUoQ20yy0w22pTrz76lNtssoS00BgAAACQkJSlKUoQhCU5znO+U+YfxBg/DEf0k/eZmcrTr6+rq6+vr6+vr6+vr6+vr6+vr6+vr6+vrpSlKUpSlKUpSnX106+vr66dfX19fX19fX19fX1dXV1dXSGQyGQwGPjhjW5VjzTW8wY3Drq1FaStBWgrRVpHTOodU6x1iwWCz1dZb66UpSlK1rWta1rWtKUpSlKdfX19fX19fX19fX19fX19fXSlKUpSla1rWta1isRERERERERERERERERERGREZERkR/TABKUJQhtpjU0dTRlx5bpVJKlKWpSllWDAEpSlKUIbaaZZZQ2pTzr75U22yyhDbQGDAAAEhISlKUpQhCEpA8t835nm/4Uz7n8kREZERER/VxFadfX1dPT09PV1dXX19fX1dXV1dXV19fX19fX19fX19fX1dXV09PT0dA1xrDWGqNUao1Rq/F+N8fp6qRk2ta9pwpCNflWPMWPNWPIUEsK1laqtQ6h1DqHUOqdU6p1TqnVOqdX4p1vjHW+P0dHR0dHR0dHR0dPT09PT09PV1dXV1dXV1dXX19fX10pSlKVrWta1rWta1rWtYiIiIiIiIiIiIiIiIiIiIiP60JSlKEobaY1tPj2NdS3HluEySpalKWpZODEhKUpShCGmmmWmEIWt55/YJbaZaSllkehgAwBISlKUpSlDaEAAeZ/qY69P8KZnJmQQZBmQfwxERERERER6iI+kR/NmZsF9gXe2Vp1dPR0fG+N8X4vxfifE+J8T4nxPi/F+N8b4/R09PVSsZM2ta1pyK0p19XV1dPR0dHT09PT1dXUWSwlLHNseYseYs88gFg651zrHWOqdU6x1jrHWOt8b43xvjfGOr8X4vxfi/F+N8b43x/j9HR0dPT09XV1dXV19fX10pSlKUpSlKVrWtYita1rWIiIiIiIiIiIiIiIiIiP7IAJCUoQhpnW09Tj0pW6t1S5kqUtSlLKvQASlKUpQhtpltllhKXHHnn9jGmmmUpaa9DAAAAEpSlKUpbbSgDa2vNP1J/kzMzMzM2CgqwUFWtMzM/SIjIiIiIiIjIiIjIiIiIiK1rWta1rSlKUpSlKUpSlK1j6TM2ta0zMz9Iita0pSnX1dXV1dPT09PV1dXV10rE2v2dpeL5fOwdgvl/uLxdLhWnY1vJ9fz1jz1jydl/oLBYLBYLJZ6enp6enp6ejo6Oj4/xzr9HR0dHT09PV1dXV19fX10pSlKUpSlKVpWta1rWta1rWIiIiIiIiMiIiI+kR/Qx/AACQlKUoQ2zr6mgxqlS3VuFWSVFalqWVegAlKUpShDbTLTLLADrzzz2xjTLTSQ0z6GAAAJCUpSlKENtpSlPP+SeUeYfz5mZkGZsFBVgqwWFhdwsLsFWtYEH7xEeoyIiPcRERERERERERERERERWK1rWtaUpSlKUpQN9fX10p10pWsZN79vf8j5Py/mfNO987553/AJ53ju/N+Yds7Xyfk/I7+/u7u3t7L3tM+oitElnlWPNdb9QmPPmfJW9nqLJa6urq6urrpSla0pTr6+rqLPSWSz09XV19fX1dXX19dKUpSlKUpSta1rWtaxERFYiIiIiIiI/FER+CPtERERkR/DgJCQlKEobZ19TV0EIU4t1S5wlS1KUtSycGBKUpSlKENtNMNMss468888+A0y22hDTXoYAAAkJSlKUIQ20lKEeZfqLv8j/Qz6mZmZmZmbWte973uFhzsDodDvb2h3tDnZ2Xve97WtMzMzP2jIiIiIiIiIj3Mza9+zt7u/v+R8n5PyvlfL+X8z5vzfm/N+b8z5nzPl/LO18r5PyfkfI7+/v7+7u7e3t7ezsve97WmZ9wEhAbDIYGsNQaY0RojQHHjjv2w8T+zJ4xCWeZb8rb8yb8tb5xvaCOkt9fX19dKUpWta1pSnX19fV1dPSWSz1dXV1dRb6+vr6+ulKUpSlKVrStK1rWta1rWtYiIiIiIiIiIyIiIiIiIiIyIiIiIiIiI/IAEhKUpQhprX1tFjVlTi3Cr0VKWpSllXoAJSlKUoQhtpphplpkl5959x1KWWUIQ2236GAAAJSlKEoQhDbSUvO+ZfqfP9ZMzMzMzMza1rWte9737Ozs7O3t7e3u7u7v7+/v7+/v+R8j5HyPkfI+R8n5Pyfk/J+T8n5Pyfk/J+V8n5Pyfk/J+T8n5Pyfk/I+R8j5Hf39/f393d3d3d29vb29nZ2dnZ2dnZe973ve9rWtMzP0gCoQGw0GQwNca41hrJ1U6ydZOuGAyGg2EBATWtaU6iyWFaiuO/bghG8jyVHmCPM0eWNcyjZr10pSlKUpSlKUpSlKU6+vq6urqLXV1dXV19fX19fX19fXSlKUpSlK0pSlK1rWta1rWta1rWta1rWsRERERERERERERERH4gAkJCUoQhtljU1tFCCtbinJyVKUsrUsn0EpSlISlCG2mWmGWENKW6+/sLWhDTADTKU+hgAACUoShCEIbQ2lHPeR+U+Z/wBtMzMzMzMzM2ta1rWte17Wve973ve973ve973ve973ve973ve973ve973ve973va9r3ta1rWmZmZn6xFQkIDYaDIZDAYGuGBrhgMBgMhkNBsICAkAAD3MzM2mZmfUVKC0ddWmrjvgAo5NHlSPNW/Nm/LGuZS/FKUpSlKUpSlKUpSlKUp19fX19fX19fXTr66UpSlKUpSlKUpWta1pWta1rWta1rWta1rWta1rWta1iIiIrER9J9gBISEhKUIaZ1tbSZ15UtThV6JK1KUsq9ABKUpSlCEIaaZaYa1wlbrrz+yShtplKWmB7GJCQkJShCEIQ20hCEeX/AKl8hyX99OTMzMzMzMzMzMza0za1rWta1rWta1rWta1rWta02ta1rWta1rTNrTMzMzMz9ogJCQgIDYaDQaDIZDIZDIZDQaDQaDYbCAgICQIwfSZm1rXve973ve97WtaZ9RWhaLB1laKuL/bUEcmjydHmzXnSPNGvJm94KrSla0pSlKUpTr6+vr6+vr6+vr6+vr66U6+vrpSlKUpWta1rWta1rWta1rWta1rWta1rWta1rWIita1rX1M+oCQkJCUoQ20wxq6+mkFanFLn0VKWpalk+gEpShKUoQ22y0w0y0xLr7rz2xjbKG22m28nBiQkJCUoQhCG220I5HkvLf1M/wAhOTMzk5MzMzMzMzPqZmZmZmZmZmZmZmZ/LERUICAgNhoNBoMhkNBoNBoNBsNhsNhAQEBAQEhISB9pmbWta1rWta1rWta17Xte17WtaZn3FSjrLJ1laauOPFo1Ub6fIWvM0edtecI8ua51GxFKVrWtKUpSlOvr6+vq6urq6urq6+vr6+vr6+ulKUpSlKUpSlK1rWta1rWta1rWIiIiK1rWta1mfQAASEhISlDbLOtr6TbJUpanCr1JUpSlqVOQEpQEpQlCG2mWmGtdDSluvvPuPANMoS2ylMyMGJCQkIQhCENtIbQ15T5zz3kX+emZ/DP8qIitaBAQGw2Gg2Gg0Gg2Gw2Gw2GwgICAgICAgJCQkJAAgD7zMzM2ta1rWta1rWta1rWta1rWta1r2ta1pmZ9xTrLJYOqdFXGnjW0I5hHlLXnCPPGfNUeUtculdKUpWta0pTr6+vq6urp6enpLPV1dXV1dXX19dOulKUpSlKUpSlKVrWta1rWtaxWIiIivoAAJCQkJShDLWuxqM6owrU4pc+iorUtSyfQCUpQlKUJQ200w2wywAt1x57ZWtKG2kNttZM4AkJSlKEIbQ220ht53y79VFr/AN/ERFaBFA2Gw2Gw2Gw2Gw2Gw2EBAQEBAQEBISEhISE1CYgCPQ/DMzMzMzMzMzMzMzMzMzNrWta1rWta973ve973ta1pmfURTqOudM6B4z9vbCOZR5OjzRHnTXmaPJm+XQ7SlKUpSlKdfX1dXV1dPT09PSWenp6erq6urr6+ulKUpSlKUpSlKUpStaVrWta1gJCQkJCUoQ03rs6rOmkFRWVz6kqKlLKvYSlCUpQlCG22WmGmGmJdfcee2SUNobbaSJmRiQlKUoQhCENtNtIa8m808j8u/wB1ERFaBAQEBAQEBAQEBAQEBAQEBAQEBAQEhNQkJCQkAJCQIAjI/LMzOTkzMz6mZmZmZmZmZmZmZmbTa1rWta973ve973ve972ta0zORXrLJ1jpnR+ClpvkU+Qo8tR5ujzhvzBHkjfKpcp10pWlKU6+vq6unp6ejo6Ojo6Ojo6Ojo6enp6enp6erq6urq6uvr6+vr6+vr6+sJCQkJShLbbDWszpoRYrUsq9kqWpalk+gAhKAlKEtoabYbYZ1koU44+8+49CGm2kIyZwYlKEJShCG0NNtNtPveVfqs67/tIiK1rSlAgICAgICAigRQIoEBAQEhISEhISEhISEhMRAERERH5p+0zP4ZmfUzMzMzMzMzMzMzMzNrWta1rWte973ve973ve973ta1pmcivUdc6Z0fhJQjfRz6PKUeYI80R5ijydHNo5BLoFK1rFa1pTr6+rp6eno6Ojo6Pj/H+P8f4/R8fo6Ojo6Ojo6OjoCQkIS22w1rs6aGpKysrn2VFalk+wlKAlKEoQ22y2w0w0xjj63XtkqSltlDYE2kYkIQhCEIQhptptptjybzryHyn/AF8RFa1qE0CK0pQIpQICQgJCahISEhNahITUJCaxEQBEREZEf0U/xZmZnJmZmZmZm1rWta1rXve973ve979nZ2dnZe973ve972mcihYOr8T4oQl9HLJ8iT5SPLk+ZJ8yT5cjydPPJ5Yb4fBisRERWta0pSnX19fX1dXV1dIQltDLWuzptsSVlZXPskrUsqn0AlCUBKUIbQ02w2y1rJQpxx9bruxCGUNJTM2kYlKEIQhtDTbTTDbG/v8AlX6pE/6eIiIrWta1pStK0oEhNa1rUJCahITWoSE1iKhMARERERER6j++nJn6TMzMzMzMza1rWta1rXve973ve979nZ2dnZ2dnZ2dnZ2dnZ2dnZ2Xve0zFOn43xfi/HDQUNlPJDmx5EPJx5WPLh5gPMR5ePKx5MPIBzQ5Qb43A/2Wn0hlvXZ022JKysrnAMkqUsrn1ASlASlCW0NNstsNMNsFTmwp119SktobSnLWsMSEIQhKG222mmGtdLXk36n8vzf+liIita1rUJrWoTWoTUJrWta1rWta1CQmIiIiIiIiIj/Gz9JmfczMzMzMzNrWta1rWta1rWve973ve973ve9+zs7L37Ozs7Ozs7Ozs7Ozs7L3tPqK9fR8f4vxfi/G6OuOz5PzmtVtmSorK5+hKlqWT7ASgJCEoQ2hlththrXAW8t9Ti3oSlKcta0pCEIbQhDbbLTDTDTHP+W+T+ff6GIiIrWta1rWta1ita1rWta1rWIisREREREREfSP83M5MzMzMzMzMzMzNrWta1rWta1rWta1rWte973ve973vfs7Ozs7Ozs7Ozs7Ozs7Ozsve973va0lRWVzgyMkrUsq9gBCUJQlCUIabYQ01qoQpxewpa3iqABlrldxiUIbQhCG2mmWddpje3/Jv1Wdc/zsRERWta1rWIiIiIisBMRWIiIiIiIiIiIiI/0sz95mZmZmZmZmZmZmZmZmZm1rWta1rWta1rWta1rWve973ve973ve973ve9yu8jAAMkqUsqn2EpQEJQlCGm2G2WmG2Cpx9TinFue7FwudgxCENobQ22y2w1rNa4b8l/VHlOX/AMvERERFYrWIiAIiIiIiIiIiIiIiIiIiIiIiIj/bTMzMzMzMzMzMzMzMzMzMzMzMzMzMza1pta1rWta1rWta1rWta98gAD0VFZVPsJShKAhKENoZQy0y1rjFvrfU6t4nJsXC5bEoQ2hpDaGmmGddrXa1uf8A1E5/zCP8lEREREREREREREREREREREREREQBERERHqI/4LOTOTM5M5M5MzMzMzMzMzMzMzMzMzMzMzMzM2mbWtIAAGFRWVz7AShKAhKEtoZbYbYa1gFvOPlxbxXNisrLlhiQhtDSG22mmGtZnWZ1ud8v8k8//wAfEREREREREREREREREREREREREREREZER/wAOnJ+8zOTkzMzP0mZmZyZmZmZmZmZmZmZmZmZn1JWVz7AShKEoShLaGUNNtNawSp1zYLq3VOFRWVlZcvIxCG2m2kNNMta7Wsxq8x5D5F+pqj/iIyIiIiIiIiIiIiIiIiIiIiIiIiIiIj1Eeo/4hP5Zycn8M+5mcmZyZnJmZmZmZmZmZmZsVlc+wAhKEoShLaGUMtst6qUqdXsqcU6p0rKysuF28jEobababaaYa1mtVnV5Lluf/VF53/DREREREREREREREZEREREZERGRERGREeoj/BT/AKqfpOT6mfwzMzMzMzMzMzMzafYAQlAQlCW0MoabZb1glTrm0XlvKdLhcKy4XSuRiUttNtNstMNarOmxqclynO/qns7P+DiIiAIiIiIiIiIiMiIiMiMiIiIiIyI9QB/fzOT7n/Sz/Lmcn3PqcmZmZmfYAQlCUJQlpDKGUazesMU85tKdU8p4uFwuFwu3kYlKGm2m2WtZnVa02NTf5Xnf1R2dn/AAREARERERERERERERERGRER9Ij3H1j/sAAQltKEoQ0hlDTeshiVvL2lPKeU8p0uFwuF0qkYAhttlthnWZ1GNNnT5HmOb/AFPf2P76IiIiIiIiAIiIiIiIj1ERH0iIj/LTOTM/hn1P5Jn/AFM/imQ2ltKEtpaQyhhvUQ0VL2V7KnVPqeU6XS4XC7aRiUoabZbYa1mNRnTZ0+S5zm/1Led/vIiIiIjIjIAiIyIyIiMiIj6RER+CP8HMz6n3P55mf5s/5Cfcz6n1P8AIS2hpDTes3qhKnF7Sthbyn1PF0ulwuly0jEhDTbLbDOsxqMabOnynlHMfqItf9xEREREeoj0B9I9RGREeo+kRH8GP6mfwTP8AInJmZmcn8kz/AMBlDKGEaqGZW+vbW8p5T6nlOlwuF0uW9AIabYb12tVjUZ029bk/N+X81j+1jIiIiMj7R9Ij1GR6jI9xEeo9x/iZmZmZ9TMz9J/gz/whGslBcXtL2lPKfU8p4ulwuF0rnBgCG29drWZ1GdNjScPKef8AKeRx/YxGRERERkfx49xHqIyP7ufU/ef4E/in3M5M/jnJ/LOT/sV7S9xWwp5T6ni6p0uFwulc4MSlDLeu1qs6jOkzp7nJcl+oO5vx/ZxERHqI/jxHqPUZH+RnJmcnJmZ+k/wpmfzT+aZ/1JfL6nlOl0uFwul0rnAEoQw3rNazOmzpIY3vKuQ80Wv+uiIiIiIj7R+SI/BH1iP8JM5PqZn3OT+WftPqZ+k/kn1P55yZ/wBcXC6XFOFwuly0jAENt67es1qM6TOm8/v+bb/Nx/VRERERERERH9AB7j+5n3P8uZyf5Mz+ecmcn8k5P2n/AEJcLhdLpXbBiUoZb1mtZnUZ00M7fkO95g69H9PERERERERERER9IyP9BMzMz9p+k5MzPucmcmcnJnJnJyfcz+ScnJ/NMzM/af8ATF0u3nAEtt67es1qtabOo/t7fl23ysf0sRERERERERERER7jIj/MTk5P5Zmcn6z+efwTPqZmZmZn1M/jmZn8k+pn/UTIxKUMt6zWq1qNapGz5JteRKV/RRERERERERERERERERHqIjI/kj/Ez/Hn3OTPqftP8KZmZ/NM5P4Z/wBOEpaRrt6zeq3rIZf5Xa8le2P6GIiIiIiIiIiIiIiIiIiIiIyI/kD/ACs+pn6Tk5M+5n7zk5MzMzMz959z95n1P4Zn6T/q0azes3rIZc2n/IX+R/oYiIiIiIiIiIiIiIiIiIiIiIiIiIiIiMjI+kfiA/w05P8AYzk5MzM/w5nJ+8zM/wCoQyt97nH+UJ/nxkREREREREREVrERERERERERERERERERERGREfkA/vZ/PP8ACnJnJyfczP8AImcmZyfyzkz+Gfxz/mXeSKv58RERERERERWKxEREVitYrEREREREREREREREeoj3Ef6GfU+5yZn1OT7nJmZ+kzMzMzMzP55n3P45/PP+6iIiIiAmIiIrFYrFYiKxERFYiIiIiIiIiIiIiIiIiPpGR9I+g/vJ+s/30+5/LOT9J/FM/wDAoiIAiIiIiAmIiIiIisVrWsRFYiIiIiIiIiIiIiIiIjIjI/EB/k5/izkzk5Pqf5k/nn/gsRERERERERERERERERERWIrERFYrERERERERERERERERERERH2A/2M/SfvMzOTk+5/LP2n/hMAQBAEAQBAEREARERERERERERERERWKxERERERERERERERERERERGR/h5/wU5P8AxqAAAAAIgACAIiIiIiIiIiIiIiIiIiIiIiIiIiIiIiIiIiIiIiIiMj6x/i5/JM/imfxzk+5/q5n/AH4EREAYB9B+MD6RH4YiIiIiIiIiIiIiIiIiIiIiIyIiMj/Yz95yfrPufc/efvP0n/gwA+g/APxg/wAOIiIiIiIiIiIiIiIiIiIiIiIiI/y0z/mZ/wBgPxTOTOTMzkyDOSDP8aIiIiIiIiIiIiIiIiIiI/1kz+Kf+azOTOT6mfUzkgzIIM+pn+LGRERERERERERERkRERER/lZ/tp/5HPqfUz6mfQM+59zg/hRGREREREREZERH+rn+un/j0+gZ+s+gQcnAQZ9g/yYj6RH1iIj/44n0CPQOD1OTk/UfzI/8AiD//xABBEAABAwICBQoDBwMEAwEBAQABAAIDBBEFMRASMkFREyAhMDNAQlBSYUNgcQYicICBgpEUU2IjRFSSJDRyocDg/9oACAEBAAM/AP8A/MoZTuCd6SnnwFSnwFTf2ypvQVP6FP6FP6VUehVHoVT/AG1U/wBtVP8AaKqP7TlOPhPUw+E/+FLvjf8Awn+h38IjcfyrlOTk9HeUN7kzio1H6VEPhhR+gJvAaSiiiiiiiiijxTuKdxTuKcivYKM5xtKpXZ07CqE50zVh5+Bb9SqB3hIVG7KZwUPhqU7wTtKrN2oVXD4SrGZwOUzc4nj9pThm0/lFKJR0NTUPISiiiiiiiN6eN6cc7FQv7SFjlhkm3Rt/QkLCX5QFn7yqKTsqksR+FVMesQZlEHqtg26d6e3Njh+TkolFBBDuhRRRRRRRRRRRRRRRR0HqiiiiiEQnjJxUnEFMkFpI2OWEzm8tGL+ziFg8w+418R9nEqJ3Y1w+jgq9nY6kyxKAXfSvUkZs9jgUfyXEo6Ah3cIIJqampqYmJiYmJijUajUaYmJiahpKKKKKKKPOKKKKITxk4qUeJB4tJExywmqN56MA8WGywefsXPhP1unm5grYnrFo72pS/wB2KppTaeCSM/5NR/JKUe7hBBBBBDmFFFFFFFFFFFFFFFFFFHSE1MKjKiKjKYUNBRRRR55COgjepWZPKc4Wka1/1WF1vb0bL8W9BWCzs/0nywuUmdNWRvWKwf7Uv92KendqzQvYeDhb8jxOkdzCCHMKKKPeyiiiiiijoCYVG5RuTCgUUQiijzSiiEU4b1KzJ5XKC00bHj3CwWu7ak5M8YjZYZOP/DrJY3cJLFYjELwPinWI0d+Xo5mjjqGyIzBH5FiUe8Hy0ooohFHQ0qJyicmnQQiEUeYUUdBTm+MqW1i4OHusLrm2qqGIni0WKwOcEwz1EL/0sqwXNJUQzhYpSEiWim+rW3Cew2e0tPAj8iQHyaUUQnDeimlRuUb0DkiEQiEUdJRRRRTm5OKlaLa9wqKsFqujhl9ywXWA1hJa+am9mKe96Cshm9nmxWL0BtNRS/Vg1gnMJDgQRuP5Sj3YohOG9OG9cVG/NQvTHZaCEQiEdJR0lFuRUseUhVBX/wDu0MEp9RYLrBK25gllpVXMuaKeKoCxGgJFTRys97XCI/KGNAQQQQ5p0HuJRG9OG/Qx2aiemuyRCIRCI5hR0HiinMycQpQLF2sOBWDYlf8ArMPiufHGNVyoJ7mhrzFwZIxYxSXLImTs4xFVFK4tnhfGR6hb8pgQQ7oQiEQr5qN+aiegUUQnBEcw6SiE9mTyo6lmpVQxzMO54uvs/iV7RGkk4xKW18Or4p/Z41Fi2F3/AKqikDfWBcIj8pwQQ0lFHrCiERvR4oHNRPTH5aCEQiOoI3pwNw5SgWJuOBWDYrf+toI9c+NnQVQVV30GI8lwZKFjlFcspeXZxhN1LA8smjex4za4WIR/KeEENBRHWlEIjeuKjfmo35aCEQiER1BCkj2XqmrouSrqWGdh9bAVgNeL0pfRSfy1YpANejfFWMVZQP1Kqmlhdwe0hH8qAQKGgo9YUQiN6KjfmopENyIRCIRGk8w8URvT47WcUydupVQxzs4SNBX2bxS5ED6KU74Sq0AvoKuCp9r2csSw0kVdHNH7lpsiPypBDQUR1ZRCI0Mfmo5BoPBEIhEdRZOZk5FzNSUNlZva8XC+z2Lm81EIH+uD7ie+78Ir4ns9E5s5YrhRIrKGVgHjtdqP5Fgggggh5uEChoPVkIhEb0VG/NRyZaDw0EIjQeceKc3J1k4M1H2e05hy+z2MdvQiB/rg+6i83wiuY/2nWLYQT/V0UgYPiAXYj+QlxyF1O/YhefoFXS7NM9Yk/wCFZYgc+TVT45Ywh46pUe+sesO31UiwvfPIsI3yvWDet6wXi5YL63rBv7j1g+6eRYVuqpVQbqyVQeCsepfBUsKr/C+I/vWKN3Rn96xSPOBV0W3TSKVm1E8fUIjMWQ4+YAoHQerKIRGiN6jeOjR7aCER1HuizJ1k9rbOOsOBWAYwy09AyF5+JANQrXN8HrQ//CdYthJIqqN+oPG0XaiPyAyymzI3O+gWJ1PSymIHuqt3bvZGqNnbVLnLB4Pga/1Kw2Ds6OMJjNhjWqTcQpT4lIfEnnxFP9SdxTuKdxTuKdxTuKdxT+KfxUnFScVJ6lIPEpB4lKPEpR4k/fZQyC0sTXLCJu1oYisBm/2wYsJm7OqexMtenrr+zlio7Nkb/wB4WK01zJSH9DdTRm0kL2n3HlwKB0EdWQiEQhvUUgTH5aPbQQiOoPFObkbJ4FnHWHAr7PYyD/U0LYZT8WH7pRI18GrRN/hNYFYrhDyK2jkZ7gXb/IRH49OebNaSfZYjV2LICBxct9ZUgezVg9H8PlXcXKnpxaCBjPoE870470470UUUUUe5lFFOCeN6lHiUrfEVK3M3TJRaaNjh7hYLVG81E1YNU9hK+BS2vSVjJli8AuaS49nAqaE2lhe08CPLAUDoPVkIhEIO2lFKE12SIXtoIRHUFOYeh1k62rJZ7eDl9ncYB5ajEEx+LCbKW2vg1YKn/CWzXLEsHl1K+kkhP46ucbNBKxCtsWwljOL1TQC9bPrHg1YdQC0FOy/FG1mmwTnb0SiijzSiiiiiij3chOG9SM3qZniUUwtUQsePcLAqy5fTahO9pVFNc0dZqez1ikV+QY2ccWlVdI4tqKd7PKwUDoI6ohEIjQx6jkXBEbtBCIRHUEb05h6ChIwxztZLGc2vAIX2exe55A0kp8cKr2XOFzsrR/DlX4VLyVdSyQu9x+OE9U/Vhic8+wUr7PrXiJqw3DOxhDn+tyOQTnb0SiecUSijzwgh3shPbkVKzJ5Wu3VnY2RvBwusDrrmWlETjvYbKmkuaGt/a9YpS3PIcq3ixPjJEjHMPuEPKAU06CEeqIRCIQKjkCY/LR7aCER1JTmZOUdREYquKOeM5tkaHBfZ3E2HkGPopjvYbhYrSdNCWVzP8FU0MxiqoHwvG54t+NdXXutBC53uoILPr5dc+hqpqNmpTRNYBwCc/eiUTzSUSnHmBAIIIIeSEJzVLHk8qlrG6tZTRy+5CwWsF4HyUz/5CrohrUkjKliqqN+rU08kZ92oeUAoHQR1RRCI36GvTJECiNJCI6kjensycVSYhFyVfTRVDDue0FYNXi+GTvopeD/vsWNYZciD+qh9cF3J0ZIe0tI3EfjNVV77QRE++5UtJZ9a/lH8FFTs1IGhjRwTnb0SieYSnFE6AEAgEAgEPLSE9h6HEISt1J2tkbwcFg1fc6hgfxYqhl3UM7J28L2KqqM2qIJI/q3ylpQKKI6ohEIhApkgTX6CNJHVEb1JH4lhGMstX0UTnn4rBZ6pJ7vwev1P8J1jGEF5qqGbk2ZysF2fyrfjDPWSBkEZeVFBaSudc+hRU0epA0MaOCLt6JROm6cU52gBAJoQCAQ8zITmZEoSN1J2tkbwcFg9fcgGned7FVx3fRSsqWqekdq1ML4j/k0hA+TgoO0EdUQiERoa5MegURpIRHUkJzU8N1HHWYdxWAY12tMKaX1wWaq6IPlwueKri/h6rcOfqVtLNAd3KMI/F1z3WaLlSz2lqv8ASiVNh8XJ0zA33RO9EonSSnORKA3IBNagEPOiE9mTiFHUs5OrjZMzg8XWF1l3Uz3Uz/5Cr6QXa0Ts4sTmOLXtLSNxHlAKB0EdSUQiEQrpj0x+gjdpIRHUkJ7MnEKGui5KvhjqY+ErQ5YBiV30b30L/wCWLGMOYXwhlZFxgUsEhZNG5jxm1wsR+LNTiUlomWZvecgqPCWaxtJNxKLkSidJKc9EoDcg1NagPkAhPZ4lRYg21ZA13+Q6CmvGvh1SHf4SKronFtTA5nlAKDtBHVEIhEaGuTH6DpIRHVFSxG4eVhWNNtilFHM715O/kKlnGvg1f+ydYrg77VlG9o3PAu0oj8VoqWLkqdgYxuQCLjmronRdOeUSg3cg0JrPKAgggh3khFu9FzNSSz2HMOWGV9zHeml9slXUYL2gTxeuNEGxFvKA5A6COqIRGgOTHoHmkdQRpLMnKRjCxx12HMFYBjVy+AUkx8cKr4LvwuVldF/D1PSSujqInxPabFrxY/ioXInSXJz0BuQYmsCt5YeaEEO7EJ7MnKhxIf8AlQgP9begqZgL6GUTt9ORUkEhZMxzHjMOFvKAUHaCOqIRGgFNemu5pCI6gjQDkVJFsuUGIwchiMDJ4uDxdYXX3fhtSaV/of0tWL4Rd81MXwj4sXSFb8TyUdJKc9eyDQmRhAeaFHQEEO6EJzcnWUNbFyVbE2ZnvmFHLd+Hz/seqmidaoic3ygFNdoI6ohEaWuTX84hEc8hOamOzNk5vSx6mhIubrBsfua6mDZj8WP7rlOLvwqrZPwY/ocq3C5eSraZ8TvcfiUSiUAgNJcUXWuEBboTIwmsHnRR0godyIRag9upKA9h3OVFWXfSv5CT+WqroO3iOpue3pB8pDkCiOqsiNIcmvQPOI6hzNk2RykF0x/TG9TQnMqGriMNZEyVjhYh7QVhOI3fQTGjl/lixfCLl8HLQ/3YekItNiLfiISiUEBzS8r2QYE2MaL+fFHQCge5EI21XWc07nKhrruh/wBCX22VV0Fy9mvH62dI8pBQOgjqbIhEaAU1yB5xHUEKVm+4UT9v7hT29MT7hSx9D1gmPf8As0zY5PXENUqshvLhM7KtnovZ6qqCYxVcEkLxue0j8QCdAHUtiCDBov8AIZ0AoHuJCLei9wqKvF2DkJeLclVUVy5mvH62eUgoO0EdUQiNF01yDueR1D4zdhITh0Stv7qN+w+xU8B6HEhUmJR8liNNFO3/ADYDZUFbd+FTmB/oebtWK4Pcz0xfF/dZ0t/DslFAc8onQAmxtQar/JBGgFA9wIRHRe4VFX3cwchLxbkquiuXM14/WzykFB2gjqiERpDkHc8jqLKWPovcJrs/ulPYbseiBqydIWBY4LmAUs3rgs1YjR3fQvFZF/D1NSyGOeJ8bxm1wsfw1JTigEBzydDQmtQGm/yYdAKB68hEC11R14u0cjLxbkqqiuXs12etnSPKboFA9WQiNIcg5A84hEdQ9myU4baHhdZObmVQYtHq1tPFNwJHSFE+78Lnt/hKsQwtxFVTPaB4wLj8MSVxQbzydACa1Ac2/wAnkaAUD11kQtxNxwKpK27o/wDRk9slVUJvIy7PW3pHlQKBRHVEIjSCg5A88jqCE9iLURbWN1BVM1X2N9zlh1dd8TOQfxYsQoSTEOXYnwvLZWFjhuI/CslOcgEBziUSgE1iA0FH5XI0Aq/W2RC6LHpB3FUlZd0P+hL7ZFVNCf8AWZdu54y8qBQPWEaQUCgeeR1JCLVJHvuFT1ItILFUuIR7DJEYSTTks9nKro78rCbcR+E5OgN5xKJ0Namt0n5cI0AoHrSEQrt1X2c05gqmqrvpTyL/AE7iqiidaaMj38qBQOgjqbIjSCgUDzyOpsiFLDsvKZM3Uqow4KlrGl1M8A+kqE35WAxP9bFVU1zDaZifG7Ve0tPA/hE5y4oDnEolAJjEB8xkaAUD1tkQmyN1ZAHNO4qGe76V3Jv9O5TUj9WZhb5UCgersiNIKBQPUEdSQnMNwbIkakwD2qirheF3JPRseXgErfUE25NK/VPocqmlNpYiPf8AAEo8E4+EqQ5MKnOUTlVHKB/8Ks3U8n8Ku3U0n8Kv/wCLKsR/4kixD/iSKv8A+LL/AAq4Z0sn8KrGcD/4U7c43BPGbSij1d0XINQHNJROhjE1ugn5mI0ByDlfrLIhRzs1JWh7TuKY+76N9j6CpqZ+pMwsd5UCgersiNIKBQPcSE5qkYLOOu3gVQ14vbk3qRjTYCViglvZhieqqmuWjlG+yLTZwIPzqU47lPJsROP0Crn5U71XPzZqKbxzMChHaVCw5u3KVhDN7isJjyjusMj2YGqiZlAxU7coGfwoxlExcGMTuDE/g1SeylUnsn8Gp3oYhviYofFTxqiO3RxrCJduhYvs7Pt0pavszNvlYsBl7KsIVO/sMQYq0dlNE9YtD8AuWIw316SQKWO+uwjQSnuz6Ams5xKJQCa1AfNhGgOQcr6COqIVlDVR6k7Gvb7q930b/wBjlJA/UlYWn38rB6wjSCge5EIhPjycqWsFpmAO4hGxfTODwmPuJ4EW3MDv0KmgNpGEfNpTjkCqmXZheVWSZs1U/wCJMwKjZ2kxKwyHi5UMOxCxRs2GNCfuKlPjUp8ZT/UncUUUUUUUeceYUUUUU8ZPIVS3ZneFXR5TlVwz1HJr+3pIX/tWC1XbUQYeLVgsvZPfGon9hWsVWzYLJFWQ7dO8ItNnAhF2ScUE1qa3QfIggggggggggggggggggggh5yRoDkHK6srdUQrKCsZqTsDwnsu+jdrt9JzT4nFr2lp9/KgUD1hGkFA9yIRanRnocoKlurOwH3UcwL6Z4PsnxXbJGoX3Opqni1TRX1DrhPjNntI+ZnOyBVTLsQvKrJNoBiiZ29SsMgzJeqKDs4GIN2AApDvTzvTzvTuKcij5C4ZEhTs2ZXhVsfxNb6p57alhf+iw+XtKd8Z9lSu7Ka3s5HwkO+ic3NpCv5AAggEO6hBBBAoebEaA5B2gjqyEQqatZaZgJ4709l30ztdvBPicWyNLT7+VXQOi3NPNI0goHuZanM32TJW6szQ4KmqReB1jwUsN7sQNw5oKjN7AtUseX3gnNzHy8VNLsRPd9Aq2XNmoPdNaLzzhYdBtuL1RQdlC1ECzAApX+JPdvTiiUfKwmph3It2HFqqG+IP9imuvy0Fvdqif2UtvZylZe4v9O9AIBAd/CBQKHmlkRoDwgVZW6qyI0U9Y20rAU9l30x1xwT4nasjS0jysHrCNIKB7mQi3eriz7OCo6wXbZjlLFcga7UW36EDe7UNyc1OHyuXZBVU+xA8qpIvM5kQVDB29RrrC6Xs4Q48SgwWiY1qmf4lK/wARTzvRPm7HZtRbsOsriz4w4KJ2y4tPAqRvuPbuoCA8mCBQKB8ysiEHIPGgt6y2inrG2lYD7p7LupzrDgnwu1ZGlp8rB6i3MI0goHuZCITmixNwqSsH32hrk6xMVnhPjJDmkL2Q0EIhH5Pc82aCVWT7ELk+155mMWGU3avMpVFS9FPTMCmIs0hqmkzeU929OPmwQQQQ5gTSiNh1k/xAO0EdeAg1AeWAoFA+YkaA9NeEQiOsIV1BVNs9oKLbupz+0qSF2rI0tPlYPUW5hHMv3QhPZvVPVNtMwJkgLoHX9lJCSHMKLd3OI6o+fF2QVZU9lA8qUC9TPHEsKpBeWQzFUdMLU1OwKZ1w02U0mbinuzJRPmXsU9+yxx/RVT9mIqtPwgqnxOa1HxVbW/suoRtV38RqkGdUT+llQDO71hw+BdYcP9qFh4/2YVDuowqL/iBUX/EaqP8A4gVF/wAQKi/4oVCfgKgPgLVQPzkIVK7s6y3sWrX2KlhVUL6hY9V0W1AU+PbY4fogh1AagPMQUCgfL7KyBTXhAot6whEaIaltntBWbqd37SpYHWlYW+Vg9QRzCNN0D3QhOZvUczdWZoKp6kXiNipYb3anNVkEOsCCahoKKcj5iXKqnNo4XlT2vO9kQWF0gvPMZTwCo6bopaVg9yqmQWDtUeylk2nkpzt6PlwT5OzY530CrX5QFVJ23sYmjbrB/wBFRs2pC9UDPg3VKzYgAQbsMaFJxCed6cfEUfUUeKOgo88ooo8x4yeVM3J6l8QaVBJ2tM1yw2XOm1VSP7KpMfsRdTjphmZKFVQX5SByAQOgDzYFByB8uI0BwTXhWRHWWRGiOZtntDgo3XdAdVTU5++w24jysHqCOYRzAe6EJzd6DhaQXCpKsXbZrk9lywXCfGTcIt7qOATDuUZ3KMpu5yO5wT1JuapBmwpw3HyMlVFQbRRPcqpwvMWRD3Kw6m7eo1zwCw+l7CmBPEqdwtHZgU8228lOPlreKnm7KF7lXPzi1PqpfHUxtVMztZy/6LDosoS4+5UMXZwsb+ifu1R9AnnxFO4+Quai3eQpB41HMLTQseqCXLWiKcexqGOHv50CgfJAEDkbqeTs4Xu+gWJPyo5Fib/g6qr97owqzfPCqnfUwqf/AJMSnb8eNTx/HYpY9pwK4oORCPW20MkFiAVFLcx/dKmgJuLjiPKweoI5hHeS1OHQTcKmqhZ7ACmvBMVinxk/dTmbu8FFFFewTd7G/wAKI5saqd3gVOeKiOT7LhK1P3SMU26xU48CmHwynjNpRHcyVPObRxOKq3i8loh7lUFOL1VVrHgxYXRi1PSB54vVRa0IbEP8QqibbkcU4+VgIvNmAuPsFWzbFO5VbheSSKNQN7ep1vZiwyHKFzz/AJOKhjFooIm/tCf7D6BPObj5WQj581yB74AnPNmMLj7BYlUm0dK8e7hYLEXW5WemYqFgvVVL3ngxYPTZQa/u83VDELMo4R+wKNuxExv0CKcfEjzCijzAU0odZbS1wsVTz+HVPEKWK5Z98ItNnCx8qB6wjvJCczeoZxaVgUMwvEQnM8Cezci3Md9KKKKKcnaG72N/hROzjaqc/DVMdxCgOTyEPDIFJue1TjgVUDwKcfDKmHw3J4zaU7gnIoqaU2YxzlWS9L2iMcXKkg6ampv7NWG0vY02ueLlNa0MbYx7BVM229ye5OR8oAV9kE/RVk/Z071WOF3yQxqmb29Q5/s1YdB0sg1zxemM7OGNn0aFIfGicz84goO7rbQFU1htBA93vboU7+molYxYfAbvBlPuqWn7GCNn0anInf3ZpQKKI57gpGp7M2qPxXaopMnhRTjpaCiOmIqSE/fb5mRpI705uRVxZ4BCpqkeko2JYLhOZuTmojycoo6AmbwFBvjaqd+VOwqmcLmnYFhbNtjFhsR/06YORAtCxrB7BSy7TytZBBBDmlFHv4U0xtFE930CrZBchkY/yKYO3nv7NVBD8IvPFyhi7OGNv0Cdx+dyNLXK/cSFUVb9SnifIfYKqks6rlELVhlD8LlX8XprG6rAGgbgie+FA5hRu9kTsOBUjM2nngrhcKoh2JHKqi6HjXUEgtNHZUNT0xPDCpGdLCHhOabOFvMiNJCI7yQnMUE4tIwJkovE5PZe7EWpzUR5OTkLqd+TbDiVDD29UwewWHwbDHSlSZQxtYp5tuQonqQgmlNKGj2XtpKKKPdCchdVEuzEfqVM7be1qp29o9z1Sw7EDFbKwHsj8+kK2gOQPXVVcbQRG3qPQFSw2fWv5Z/oyaoaVmpBG2No3NCv5AdLgmP22AqN2ySE/wANintzaUeaCmlW2bhVMOTyVfomjUUmwQE5u7zI6SER3khFuRVxZ4BCp5/8SjYltnBEXu1EJzUe/jRI/JqjjF5pmNVFFkHSlPHRBEyMKpm25XJxR7kEE1BBBDuJU0mywp523Bqp27V3qKMWZG0fgMRoBQd1VTW9kyzd7j0BU1NZ0/8ArPTWNsywHkhRRRTk8J+9t0HZxpu4EJ25SDwJ4zaURu0BNKaVwNlPBv1xwKppeieMxu4hNeLwStepI9thHmRGkjvRCc1RSi0jAoZheNyey92r2RCcO9E5AqV3hsPdQx9rUMaqGLJrpT/ATrWhiYxVE21IUSie+BBBBDqLIIuyCc5N39KY3Jo/AwjQCmu509a/VgjJ4ncFBT2fUnlX/wD4E1jdVoAA3DygIIcEOCHBDgm8Ez0pvBM4KM+BRHwKE+BRFDc4hTDZcqlvhupt8aniN2azSqyHoeNce6hf0SxlhUb9h4RHmJGkjvZCOR6VBPmLFXuWEOTm5t0EJwR7m4+w91TRbc7foOlUsfZxF591OezDWfRVEu1I4pxRR8nYwXe4AKghuDMCeDUx/RBA5yqpfCGJ7ttya3crbvkkn5La5Ap8jwyNus47gmiz6w/sCZCwMjaGtGQHmQQTU1NTUxMUZ3qF28KB+diqZ+5QOvYp4uY3Krg8JIT27bSECh5hbmEd7c1Bws8AqCbL7pTvDYojNughEIjqmhBBu0Q36qnZnKCohsMLlO7YsxTzbcjinFHyiCEXllY36lYbHe02ueDQnO6KWkcfdyxapyeIR7BTzm9RO9/1KiZ4ExuQQQQ+RSnvyaVPJ4E/xlQt2iqdgsGj5KKIVRVjXf8A6cXEqCjZaJv1O8+WDmhAIDT7r3XurIp3FO4p3FO9Sf607ijogl242lUU2Q1Cv7U6qYs2aw9lqmzgWoHeCggfMT1xHWkJzUx4s9qhk2TZPGQuiM26bK2ngFqjpIb9SoGbU7P0VO2+qHvUh7OJoVXJnIR7NUj9pziifKLZqnh25WhQN6ImukKrZeiGFrPcrEantKlwHBvQg43lc559yomZMCa3cgEPkd78mkqeXw2R8ZVPHmLqGPJoTW5DSfkqerkEdPGXuKhogJau0s3DwtQaLBX8vATWoDfocU9yeVId6efEnHxq+chR3SJ+6RTbiCqgeG6qG+Bymbmxye3MFFFFFEJwUb+0YCqSTImMqQC8MzX+xUjO0iI9wh6v0KBQPlpHMI545xR60hEKJ4+/ZUzvGAoW3tM1RNveVg+pVPHtVEX6OVIzIuej8KID6qsl8eqPZSybb3FE+UwxC8kzGfUqij+Jrn/FX7GnJ93Kvmy1Y/oFUTdrO8pozF0wbk0IBD5HJUsmTCpH7fQoWbZuoIsmhNGXycRoqcStJIDDB6jmfoqfDoeTp2Bo3nefLwEAgE0XANyp58gbKR225AIBDqgo3ZgKB/hChfuTdxKkbkbqdngKezMEI6eBIUzcn3HuiduIH3CgO9zSmu2JgpW8HBDxCyjdk8IecDmnqQFEzN4UEXiA+pVPH42ofDaSqt+wwKtmzKqJdp5RdnpI8mDBdzg0e6pIdqdh+huohcQxueqyTYjaxVs+3O4DgFc3cS4pgyamjcgEB8kkqSTJq3vKgi3JjMgPlKWqlEUDC97twUNJaeutJL6NwQaLDoHl1kGoNv02RkcWwNMjlUzdM79UcAo4sm3PcSEQmnNRyZEI7lfaYCoH+GyHgepmbrqRmYKIVkCmOTm7EhCnG0A8KF3aRlqYexnsqpvCQIDtY3MUMmzIPOAgdJRTWC7nAKkhvrzs/lYdF8S6pxfUYnm+oxVcl7BVs2b7KeU3e8lE6BzgmlDv4GZAVPGLumZ/Kpm31A96nd2UDf3Kvm+IIxwaFJKbyyvf9SmDcmjcgEEPkoqSTJpR8ZsoYt101uQ+VKrF5rQttF4pCqTB4dWEXk8TzmfLw1NYDcqSd2rA0u90ZTrVUhd/iFHE3VjaGhB2i3cyE9m9Md0SBU8w+66xTh0t6QiMwmuzaCon7rL0OU0e66ezMEIjQN4BUD8wW+4T29jOf1VVHthrwqd/axFh4hRHsakt9iqtuTmShanbQPb7hUr/AIljwcmPye0/r5aeaVGzbkYPqVh9OLy1UQ/eFgVNe9TrqgF+QpnvVZLfkKJjVjVRez9RYpUdpO8qpftPKlOZKdo9uvCHdwMyAomZvCiGQc5S+CEfqVVP8YZ/8hPftyOd9SmelAIIfJzn7LSU47ZsoYt1yg0WA+VpKu1TX3jhzDN7lDSQiGBgYxuQHlwag0FF5LYvvFGQ607r+yawWaLcwFA6LdzKc1SR71DKLTNUU4vBID7KSLbYUDoY7aYCon5XanN2HXU0SezNBA7016BT2G7HEKqZ4tYe6Du2pgfoqM+uMojsa0j2cq5m+KYKRptNS292G6oibFz2/VqhnF4pWuH1XuEfIyiioohd8rB9XBYVS35asjCwSC+o98ihvamoViU1+QgZEseqb3qixV1UbzVD3JztpxKCCCCGj27sOvHEKNubkDsNJU5+EB+qlOcmqgdtxcoxkwfKZJsASpHbVmqJmf3ig3IfK8lTK2KFhe9xsAFFQhtRX2fPuZuatw8tsg1BtwDcqSc3kNhwTWCzR1AKB7u+M3a4hTRCzzrt91QVfaN5J3EIvGtSzNlCkiNpGFukFMduQ3KRmSljQ8SikTXaPZD0q2yS1Tx7Ml/qpfiRhygftw2UUZvDM6L6FVrNis1hwIVWzbp45vcOshe01GWfQ3WGHblez6tVBP2VQCmvF2OBRRRR68o8E7gU87lJwTxmooheSRrfqVhdN21bEz9y+z0GdbrrBmX5GKWVM+BhaxN/YULGL7RT3tMI1jVX21Y8qplN5JnlE5uJQ4IDqwU09/ATQnv2GEqc5gNRG1MoBtDWUTNhg0H5UkkybYcSmN2zdNYLMaB8s1WLThkDDq737gqTBYfuDXm3yHRfywNCDQTewT5iQzoHFBvuesB7wQpYTdjyFMBqzgStWG1uTjA9TAa0VpWcWosNiLcxpQT2ZFTxIZPCjkTXIaboItTm5OcpBvTt4CjdtRhU+5hB+qMZvFK9v0KxKPsq54WMs/3LH/VqxNu3DG9Tjbw6/wBHpnjw16o99FKFhu+CVYTwesG4vWCet6wT1vWCcXrBeD1hG6KVYXupZlQ7sOlUW7CnqbwYWsU8FFEF9oX7HIMX2mlverYPoxY7U9rXyKtm7SpkP7inP2nOP6pvumelMHhCbwQQ7m0prlfuoCaVK/ZjJVQ74dlIc3hqYNuS6pmeG6jYLMaAiiiflVz9hpKPjdb2Cji2W/Lc2JvEs146dQYfTiGnYGMGi/lgagwe/BPmN3n9O4Aod5qaV14ZnNTZRqYhTNlHrb0FYfXC9HVBjz4JVUU/aRm3EdI5oOhzMipI0DtJj0Dpsgc2pp0FOCcEQiiijoadyYfCmcEzgEzgmcAmcEzgmpqCCCCCHUDupCCY5MOgr20FHnBE5C6mdlGVUP4NT/FMFANtxcqVmTFEzZY3QUUfliR+7VCjZ0n7xVsh8tue4NYCSVlU14+kaZCwMYA1oyA8tDRcom4agwljDrPRJLnG58uraLoZLrs9D+kLDa3oq4DTvPjZkjKzlaKVlQz/AAPSnxkh7S0+6tznNyKe1AprkDzvZBDQUQj5gdDSmuTFFveAmeFwK9rouyFk45vCb4nKEKJuTAmjJo0FFH5bdIbMaSjnK63sEyPZaPl2WrmbFCwve42AChwxgmqbPnVvLQwLoLnO1WjeUZbsgNmb3IAeYz0z9eCV8bvYpzwI8Sp2Ts9YFnLDsRF6Grax5+FL0FVFIbSxEDj1BCcFdA80Ic8o+UtGbgFGPGEwbiUN0b0/cFOfSpHZuKO9zv502+YgFLLk2w4lRt6X/fKDRYCw+XqjFJwyFhtvcqfCIRYB0u96t5ZZBqipIy+d/wBG7ypq993fci3MHmtjcGxVdRDUe7l4fRIsIxTaH9JMf4U0TdeK00fqYiDYjqCEdAPPCHfgmpnqCjHjaoh8RqiHjCiG9RDimbmuR3MUu5gUpUp8ZTzm5yugN3zSXGzAXH2Uj+l51Qoosm3PE/ME+LTXILYRm5U+G0wigYG20X7pbu4GhsRMcR15P/wJlV0z/fJ3pzLmF2sOCc02cLebXVZQOvTzEexyVFWfcxSl1H/3YVHVsMmHVDJ2em9nKSFxbIwtKIRHPPeinJycnJ6enqRSKXipfWVKfG5Sb3uTjm46G8E3ggh8xDrGsHSVJN2TDbiVvmff2CZGLMaB8wy4i8TVF2QKGigEcLQ1rRYAaL+V2QDS5xDWjpJKNQTDSG0eRfvKtpjmH3giOmM3TmGzhbyMoojngoc0o8yWB4fC9zHDItKqGM5OvgZVx8TmsJxT/wBWf+mmPglVTSdpHdvqHSNBH4PRtNgdZ3AKpn3ck33zUUfS777uJQA+YS42CdORUVoszc1R00QYwBrQLABXV+6W7vZNhHT0u3BYrWvPhpxlG1Oj+68apCBQOi2iOYWeAVvicpYtpvkxTgnBHmhBDqK+gGoyTlIt8b+kLCsS6J4jRzcW7KlYzlISJ4vUxEGxCIRH4MNjF3kBOlNqeMv99yll6amWw9LVDALMYB7/ADG6Rwa0XJQZaqrR7tYmQss1FxPldlwQBLIvvO3ncESSXG5KBFiFDUA3Z08QqikJdH99iLTZ3QUDzWvFioZb2FipWXLPvBPjNntI8mCGgpycnpyciivbm3VVQP1qaVzfbcqWtGpiNPqP/usTXs16SRszEWkgixRTk5FFFFFH5aHl5RRRUMRtra7uDVV1HZMETOLs1E0607jK/wB8k1gs0ABD5jfM8MY0lxTaQCoqxeRNhbYIuJ7tbuoCDWlz3BrB0klCZ5ipDZm9/FWTZAr6A4ZKKe51bO4hVVGSWXexWNn3BQdvQOghEaGSCzgCoZOlt2H2U8VyyzwnsNntI8r9kEOCHBBBBDSFJA7WheWFcqNWriDv8wmPF4XBwVjYjnBD5gCCCCCaggh1JR0HuYQQUMIvI9oT5SW0kJd/k7oCnnN6qew9DFBTj7jBfih8yEp88jWMaXOdkFHQME9QLzIRtsEXE91urDutkynhfNO8MjbmSp8TlLI7x0wybxRarK29BwsU14QOhrwbhRT3OrZ3EKroSSBrsRBs5NfvQOkjQCmSCzgCon7N2qZl9SzlLFtscNA7+EEEEEEEEEEEEEEEENAQWqbhXFni6Duln8Ig2It83HvgQTWi7iAogdWIGR3+IVbU8IWKBh1pLyP4uTWCzbBD5lLipKmVscTC5xUWGRCWUB0yDAQFc9zvoutUd1sqLAKblax95DsRDacsSxus5eV/JRM2IRkFezKtn7gop2a0Lw4IsRai1e6a9B2gFMkB6FFNdwbqu4hVdESQC9qew2emuTXIaCNIKa4KnlzjAPEIZxSEKqiyAcFLHtxuCCBQ7+EEEE1NTU1NTU1BNTU1NQQQtZw1go5OzfY8CnM2m/Pg0BBBBBBDmMbv1jwCq5+yZqN4uQcb1Mpk9lFCLRtA5hR+Yy4qWtmbHEy5UGEwXsDKc3KwIV+530ho7ruCpfs9EYmWnr37EW5vu5VOJ1b6qtlMszze50ywO1onlpQdZlWz97UyZmvC8PHsi1FqcxDeUyUdBQOgFMkB6FDPchuq7iFV0ZJYNdqfEbPBB0AoHnBBNdnYqnlzjCi8D3hTt2JAVVR5sv8ARSs2o3j9EECh3wooooooooooooooo6CpYxa9xwKgm2gYnn+FIwXFnt4j5mKPUhBBBBBBDqCjpY3xXKqJuyisOJTn9NRNf2Cp4BZjBpKPzMXFS184jib9XKDCaYNYBr73K10Sr9yvpsO6lxsEzDi+gwi01Xk+bdGpJpnzTvdJK83c9xuTzpad+tC8tKa+zK1lv82JkzNeB4e32RaiE+I5prrB6bILgoHQCmPGShqQbsVRTkmA3CnpnasrHNQKvpKKPNCCa5QvzYFTu4tTfBK5TDZeCqhu66nb8MqUZxuTt7HL2KCHWlFFFFFFFFFHqgghzXx7BITJe1ZY+pqI6WHWCPy+EEEEEEEEEEEEO5MbvuVUTdnEQOLkT0zzX9mqng2GDQUfNwPMbouKlr5QGizN7lBhdMI4gPc6Lq/lNk1rHSSvDImC7nONgAn1WvQYKSyHJ86Deplp360Lywpr7Mq2W/zamyM14nB7eIRCLVJCRZya+wemSC4KB0Apj8woZwbsBVrugOqVWULrSRkjiEMig7mlOCcEdAXvzAggUw7goz4Qoj4AovSFFwUaYmJqYmJiamJiamoIIIaB3UIK2SD9sX91vYb+xVjYi3zeUUUUdBRKtmQEwdAOsfZVE2xHqji5E9M0p+gUEOwwaCUfNwEB5kSi8qSueCRaIZlQ4fAI4mgAaL3RJ7tbuNtFlBQUr6qtlbFAwXLnKpx95pqa8GHDwb3+5Qb1ktO/WheWlRyWbVM1D6wg9uvG4Pad4RCIUkR6HIGwcmSb0Dpa7MKOQEWUMty1liqqmN4zcKWA2lYQmuQPPITwnhPCIQTE3im8UOKCCCCCCCCCCCCCCHkAcLPGsE09m+3sU5m21A/N5K4qNublfYYSp5MyGBRjtHF6jj2GAIonzkDzQuWsnVREkw1YQoqSERxNDWjRdX6+3MvouVYdzsqPAaF1XXyWHgZveeAVb9pazlqk6kDeygGTArdfLTO1oXlqjls2pZqO9YyQLdZjg5vEKyIT2b1xTXIOQQKBTH5hQzA3YCgLmG7CqylvduuFY2eC0+6B54TUwphQR3OUm5ynCqQqkeFVHpKn9BU3oKl9BUnoKk9JT/SU/wBJT/SU/wBJT/SU/wBJT/SU/wBJT/SU/gU/gU7gncE5ORRRRR7q5nuOBVNNneJ/EZKVg1h99vFvzSUVbM2UTM3XTfAy6mflZoV9t5KjZuVskfO7ea3V1r2nqRZm5qZDGGsAAGi6v19tN1fRdBo7mcgqL7MwHXtNWvF2QKtxytNXiEuu/wALPCwew7nLTuvE8j23KKWzZxybvUMl0XaQ4cRoITmb04IFA79AKBTXJj1DLe7AnMN4XEKppzZzLqxs4WQPcAhwCbwCb6Qm+kJvpCZ6QmekJnAJvAJvAJvAJvAJvBNTU1BBBBBDvEsBvG+ypqnoqWck/wBbU8N14nCVnFqINiPmAooopjc3BQs33Q8Ealf7InacSmhAfOd1dF5AAuU1lpqkfRqaxth0AK6v3Cytour6dUdzLjYKDAL0lBaev/kRKatqX1NVK6WaQ3c93dpIDeN9vbco5OiYajuO5XF2kEcRoIRCIV17r30NKa5NcmPTH3s0J7NhSxZhcUD57NTPvC8tUE9m1sVj62JszOUpZBKz2TmGzgR8sFFFHQxuZCibvTRstTzkAFI7Ny4lAfO91dOleGtbclMpWiSYXegwWGi/cLBW0XV9Nu5WV7kmzRmVqa+GYA/2lqkSSSSScye8ywG8bre25RydEo1HcdyuLtNxpIVtHvoIyKITXJrk1yY8JjvCi2+qpoyi3MIFBDzqWB+vDIWO9k141MQhD/8ANipq1utQztf/AIb1LCSHsIRHycUUUUdDRmVE3eowh4Wp5T3b0TmUPnu6unzvDWNUVCwOfYvWqLBFX7hZW0XV9Fu5WQaoqaB9RVStigjF3PcbABT41r0WGXgoP4dKgO+Pi2SUXbQ5hCc1cU129A6CMiU9u9eoKJ/iTH8CmOTToe1PaiNAQQ83dG4OjeWOG8FVMNo6xjamL32lhWK9hNyMp8Einh8NwnMNiPkY80JgTAmjQ5PO9Hj+AF9MlU8ANUVBEABd28q2i/cLK2i6vpuVbuNlS4TQyVuITCKFn8n2AVX9p59QXgoWbEKA8hIVtJG9PZvVtpRv8Sa7I6Xs2XFPbtC6ifmbKN+RCY5MduTSiE9qcEQjoCCCCHmeIYfZofy8XokWEYrZlQP6Sb32U4t16dwkYci1SxEhzSiPPCijpCaEwJoQ0FFH8By5OqXXIs1RUcQawab9wsraLq+iyurdxt0BUX2coDVV7/8A4i8Tyq77S1xqa59mDsoBssCt5GyTMJ2cRUkW20jmvZsvKlZmbph2xZQyZPCa7I6HsycVNGm5PUMniCY/emOTHIFOT2ohEIoo+aAqvwx16Wdwb6CbtVNU2ZidNqH1sVDiTOUoZ2SewKlh3JzMwrebBBNCaE0IaSiij+BF9JcRYIvs+RMpo9VgA037hYK2m6vouVqjr7aCehqpPsvBqC0+Iv2IlV4xXPrMQmdNM/ycOFnAEKGXpZ9xyqIulo12+yLTY9B5pUseTypG7Ruo37SjfkU0ojIlVMOzIVURbYuoviAhUkvxFBLsyNKY5McmlcE8J4Tgiiij5lNTSCSnlfG8ZFpsqmECPEYRUs9eTlhWMtvTTBr/AEP6CnsvYKSO92ojysIJqampqHNKP4JOkcAAgLPlTYWWar30X7hYczWKvpDR19lZF5sFBgjH0GEkTYjvfuhUtTO+eoldLM83c95uSfKrKCoFpYwfdA3NPJ+jlUU/aRkDiOeRkU9viXFMdvTCmFDcpY9iRwVfBszuVbFbXs9RZTxELC5c5iFQ1PZ1DCon5OaU0pqGgpycnJycij5aQbtJB4hYlh9m6/LxeiVYViVmVI/pZffJQ1DNeBzXji1PjvYJ7L3CI78EE1NTU1NQ5hRRRRRR8xCHzI+ZwDQm04D5BcoMbYaL9xsNFtBcVfRYq3cAFrXJNmhW18LwB/tNVoklziXOJuSfLrix6QqWe+szVPFqfnA8P9ipYDaSNzecUQnBHSCghocMnEKqgN453hYrDlUkqvZ2ga9D41KsLf2l2LBZMqv+WFYbNsVkShkF2Ssd9HJp3hNQQQQ0lOT1IpOCk4KTgpOCfwT+CdwTuCKKKKKKPVlFFFFFFFFFFFFFHgq6gfrUs72KcWZiFNrj1sWH4my8Erb8Ct7Qns3Jw3IjrwgggmpqCCHNKKKKKPmoQQQ+ZyU+dwsFHSsFwLoNGi/cbKytoLirq2i3X2VlBRUslVWSthgjF3Pcp8b16HCrwUH8OlQb5iVcWdZw91SzXOrqHi1PHTE8PCki6HsI55RCOi/Uu3OKlZsyvH6qvi2KqQLFo8qpYszOYFVw22Mcn+OlUPjpVQvzYWrDX/GssMd/umrDnZVTFROyqGKndlKxRHJ7Uw7wmcQmeyj9lGo1Go+Ci4BRcFFwUXBRcFFwUSiUSjUajUajUajUajUajUSiUSiCiUKgUChUSiCiUSjBu37p4hVFLYa/KM4OVBU2bUjkiqWsZr072PHsVZOZuTm9eUUUUUfORzB82Ep0rgSOhMp2WAVtF+42CsraC4q+gBW7hZUWB0Lq3EphFGP5ceACrftXV74KBnZQKw82uLHpUEvh1T7I/DeCpGbTD1BCPcBpKd6in7nuUwylf/KqB8Z/8qqHxnqsGU7lXD45VcPjKv8A7qrvWFW+sKs4hVfsqpVKqVUKfgFOpuCl4KXgpOCkUienp6enpycnJyciiiiiiiiiiiip6Z+vTzPicN7TZVcFm10QnZ/BWD4mLcryLz4ZEyVt2WcDwThfVUjPCU9u5EI+fDmD51LyAAvE8JsLLN037jqhW0WReVfRZbz1t1bRuCoPstRGWqeJao9lTjacq/7S15qq9/syLwsHnZUUm0wJh2HkKVm66IzHUEI6B8gYjhpH9NUvAHgJuF4MSpb/AOcSwnFAOQqmax8DzZyjeLgBDcnt3J7dycEQj5IPwNunPIsEGAF4QY3TfuNgraLIuKvoAW89bdW0FxsFTfZtj6OhtPih/iFVOJVb6qtmdNM83LneflNdtAFRO9l6Snt3IjqCij5/Y3abLFMPtyNU4t9LzcLdiNJ++JYNibLxVcbHeiU6pTHi4AKCI3JzdycNyIRRRRRRRRRRR54QQQ/BklOkIsEyFoQYO6aoVhosEXFXOiy3nrraL3N7AZlCDXoMAf7Pq06R7nyOLnuNy4m5J+RWnMJp0FH5IssTw+wpquQN9JNwqhlhXUzJfdiwavsDLyD+Eqp6pmtBIyQcWEFN4IIhEbkRuVt2gIIIfhJdF5BIsEyBtgEBov3INCA0WRcVraA1bz11tFPQUr6mtmZBAwXc96nxvXoMJvBQb3+Ob5LCaUNB+SKmkdrU88kR4tcQsVpRaYsqW/5qhmFquB8JWHVzbwVMbk1yGkohFFFFH8H7ovOSAsXhNjbYab9yDQg0aLIuKLtFgt5Vuttoofs5QOrK+T2ZH4nngFX/AGpq7znkqVnZQDJvykEPkIo80tNwSCsTo+xqn24ON1WRi1TAyVYdNYTB8JVFVi8FRG9NdlYocE1DmlFFFFFFFFFFFFFFH8DbpzzkmxAXCDB3UNQaNFkXFFx0AaLdbbRQfZaHUFp6/dAq7H651XiMxe85DcwcAPlsIIIeSlFFFFHgijwRRR0hBNTUxNTUEOeCrG7SQsQpOxqn24E3VfF2zGSqmf28D2LCqnKoDTweopW6zHtcDvBQQ4Ifg3dEousSEyEIDuoaEGhXW4IuKLtFlY3PcIqDXoMCIlqsnz7mKSeZ8sz3SSPN3Ocbkn5gOgo6QmJiYo0xMTExNTU1NQQQQQTU1NTUxMTExMTExMTEzgm8EOCHBe2kooooooooooooo80oo8wJqLDdj3NPsViVNbUqnEcHdKrGdvCyRUjzaeB8awuc2bVNB91HK3Wje1w4g6PbuPt+At0XHJBvSU2MWCtov3MNCDdG4IlXOjcFYXPW20U9BSvqayZkMDBdz3qfGdegwi8FDvf45fnIooooooooooo886Ciiij1gQTU1MTExMTExMTExNQQ54UkZuyR7foVitKLMqiRweLqtZbl4I5QqJ/b0sjFg09rVYb7OBCpakXhnY8ex64fgISi5NiCDR3YNQaNBcbDRdWV+gLVHW20Yd9mKLl6+X757OBu29V/2pqtec8lTM7KBmTfwECCCamJiYmJiYmJiYmpqHMKKKKKPFFFFFFFHriipmbD3t+hWJUxvFVSrGoc3Mf9WKbKrog73YsOebS00zFg09rVjGez1ST9jURv+jlfLuIQ+d7ou3ICxcmxjTfuF9NkAFbQXmwROgBa3QEGDrrqlwC9Fh1qqv8A5ZEqvFax9VXzvnmfm53yMEEEEEEEOcENAQQQQQQQQQQQQTUEEE1NTU1NTUxMTExMTExMTExMTExNTU1BBBDnHiijxR4o8UeKPFHiiiiiijoPdSiiiijzAhwQ4JqYmFRoxm8b3sPsVXRbFZP/ANysZp8ptf8A+1ibO1gicmfHo5Fhz9tkrFhcuVWxqo5uyqYn/QoOyN0eH4AXRcmxhADuwag0LcEGovKvoACL0GDroaSB89TKyKFgu57zYBPq9egwC8MGT6nxvRJJJuT8sFFFFFFFFFFFFFFFFFFFFFFFFFFFFFFFFFFHSUdBRR8iKKKPUhBBBBBBBBBBBBBBBNO5RO8ATW7Bcz6FVkXZ11S36SFYrBs1kr//ALcSsXizZE9VQ7ajH7VTfFppgsLfnyrFhs2VUwKll2KiN30cgciD873RKsLuTWBW7qSg0INGgBF5RdoDUT0uQaOuw37M0fL181j4IW7b1iP2oqbzHkaTwUzPweKKPWDQEO7BBBBAph3KI+Fapux72/Qqvi2K6cfvKxeHKskf/wDRusWi2oY5FUjtqEKi+NBMxYTJ43t+rFhs2xVxqmk2KiJ30eE05EH5turolNjCt3cNCDQiVuCLiiVZHJqA6T19JgmvRYTaqrt7/BEqvFat9VXzvnmfm534nBBBBNKY7coyizYe9v0KxCHsq2Zv6rGosq6UrGYc7SquZ2tAwpnx6N7FhL9szM/YsIm2aq31FlRSi7KqE/vCidsysd9HIfMZKvkEG9LkGju10GoAK2guNgiVdBoTnngEGjrqLBqJ9XiE7YYW/wAn2AVbjWvSYXejoT/3f+LAQQQKadyYdwUbtybuJCqITeKokb9CsYh2K6RY5HnU66xKLtadkif8WgVCe1hkYsHfnO5v1YsLn2KtippBdk8R/eE05OafoflknQTmmxhW0359+sJQYEGhcFZF5V9FslvKA67DfswwxXFTX7oGLEftHWcviM5d6GZNYPYfjEEEE1NO4Jh3JhRGzI8KtpzeGqlb+qxyHZrSfq0LHItuRr/2BVrO3ow9M+LQPCwx+3rxrBn/AO7WHT9nVxlQv2ZWH9wQ3EH5OJ0F25NYgO6X0WXFBoQaiSVZF56UXIBEoDroKKnfUVUrIYYxdz3mwCfPr0OAXih31adI9z5HF73G5cTcn8awggmph3Jh8IUZ8ITdxIT27Mzx+qr4OyrJAsbiFhWfywLG2Zysf+wKuZ2tKx6Z46B6w5+2yWNYQ/8A3YCw2XYrYioZNiVjvoVfIj5DvoJyCDelyDR3clBoQagOgK1ySr3ARKvpA67C/stFaZ/L1m6mYsU+00962a0HggZ0Mb+O4QQTSmncEw7gmpw2ZXj6FVcRvHVyj9yxeHYqyfqLrG2fFid+xYmztIo3p47ahKpfHRzNWFvzc9iwh/8AvWBYbLsVsJUL9iVjvofOSVfILe5NZ3jeUGBBoRKDE550E6AOtuqegpn1FZMyCFgu57zYBPl16TALxM31SfPI6SZ7nvcbuc43JP5AwmpnAKM5tCiPgCjRGzK8fQqqj2KuUfuWKw7FWT9VjDPHE76tWKN22QuVQO0pAVD46OVUBzjlasMf8bVWGvyrIlRP2aqI/uUL9mVh+hQKPUBBBBBBBDvZOjimsHd7InJBuaDQg1E3JK3NRcblE6AEB12F/ZphZcVVbugYsT+0tTr1851PBAzoYz8h4QTUw7goz4Qoj4QmIjZkcPoVUt2KqUfuKxCPZrJFi8eVQHfVYuz+yViYzhgVUNukYvXRlUniglCw85iQLDHfGssNflVMVA7Kri/lUjsqmI/uULspWH9U05OHWBBBBBBBDQNI0k6Cc01gVu8E9JQYg1EkgINRd0BE6AFbrqHBaQ1WI1DIIhvcqzEdekwW9JS75fG9F7i5xJccyfyOhBNTDuCiPgCh9AUW5qYiMnuH6qYbNQ8fqqxuVZL/ACsQblWPWKsyqLrF2+OIrFh4ICsSGcECrd9NEpvFSBDxUhVN4qeRUG9kqw4+tYYfikLDT8cLDzlUsVCcqmP+VSHKpi/7KmOU8f8A2ChOUrP5UZykb/KZ6gm8QhoJ0E5prFbmX7nZFyawINQyCO86C/uLWNLnkBoFyTkFQYTemwi1bVb3/DYsQx6q5fEah8z93Bv5Lwgggm8Ew7lHwCi9IUXBR8ExDiURk9ykGUr/AOVUDKd/8qtGVVIsRGVW9YoMql2hrEB3g7guKDUGouQaiVfuOE/ZmI/1UwfU7oGG7lin2kvDf+lo/wCyz8rdshdE9Lk1gQar9AW8nQT1BPU0OD0xqK+oZBHxcp6nXpcBZyEW+p8aknldJM90j3G5c43JP5WrIlBgQagE52aDUTzyieo9kyJhfI4MY0XLnGwCo8NvS4Lasn/v+Birsaq3VNfUPmkP5WrJx3INQaEAnOQCJ550E9ThGB3ipSK6q4RbAWLfaN9qufUg3QM6GflbJyCAzQaEGolW0X519BPOvpwj7NC08vLVO6CO11iuP3gB/paL+yz8rVkTk1byg1BqO5X6ToJ6m/OCusK+zkJfXTjX3RM6XlYlil4MMvQ0x/7lOkcXvcXOPSSfytE5BAbSa1Bq4InM6L846SeowzAIDNiNQxnBmbnfQKtrbwYMw0cHr8alqZTLPI6R7jcucbk/lZARdk1AZoNQauCJzQ550k9RhuBQctiNSyLg3xO+gVTPeHBYeQZ/eftqorZ3TVUz5pHZueb/AJWi5Nag1Bq4InMoDqr8w8zDMCh5TEalkfBmbj+iqZ7w4LDyDP7z9tT1s7pqqZ80rjcvebn8rPAXRKa1AINXBXzKA6u+m/MwzAotevqWs4MHS4qrnvDg0X9Kz+7m9T1czpamV8sjjcueb/lZ4BepNYgE1qc7JcSh1V0TpJ5mE4DHevqQH7om9Lyq6svFhTP6OH1+NS1MhknkdI85ucb/AJWXO3WTWoNQagMkSh1hOm+mywfBLtnnD5x8KPpKxKvuygH9HB/Lk+Z5fK9z3nNzjcn8rBOQXFNYg1NauCJzKA6wnme2hsbS55DWjMlYThV2Qf8AlzcGZLF8Wuzl+QgPghVzcm5/KyAmtTWpoTj1xOm+j2VNRRGSqlZEwb3myoaO7MOYamXjkxYnjBP9VUHU3Rs6G/lcaEdyJzKHWk80BYbhLCaypY0jwA3d/CmN2YXAIh635qrxB+vVzvlPufy1konTdWTI2lzyGtAuSVhdBdrH8vJwYsRrLtgtTMT5Xl8ji9xzJP5aydN92gKkoWa1TMyNQQ3ZQw8qfW5V+Jn/AF5zqbmN6G/lrJROkoJkYu4gBYdQXGvyrx4WKtnu2mAgYpZ3l8r3Pcd5P5ayUTzaOgbeeZrfbemtuKOH9z1WV3bTG3pHQPy1konmBQwN1pXtYPcqkp7iAGVyram4a7km8GJzyS4kn8tZPNawXNgqOkvd4ceDVM+4p2CMKWocXTSOefc/lwAVNTD/AFJGpouKeO/u5VNTtyG3AflwCgpxeSQBRsuIWa3uVUz3u/VHAIuNyb/lyqJfHYeyLjcm/wD/ABfv/8QAJxEAAgEDAwUBAQEAAwAAAAAAARECAAMSEBMwBCBAUGBwgBSQsOD/2gAIAQIBAQIA/wDMoixxwwww29vb29vb28MMMMF/K6xw29vb28McUvCWOOG1sbBsbGxtbZj/ACKscMBBJelbdYGz/nPTf5zaMP45WGAiklS9e26wPTnpj0psG3/F6EBBJJejSSSSXO26MD00ull05t/xMhAQxSS8dtt9z1bbbbbeqSS422sD00ukl0xt/wAPCIgIpL27byyyeiSXC3k0bR6U9KbP8LiIgIpfBNvLJ6JLgbbRty6WXSSsEfwgICKXxLbeWTdJLubByyown08ullYI/gxfJNiWWTpJLubdEGE+ml0hsr+X22JCTpJLtYLbMZWpdKemlb/mFiQkJaJLubbWErB6U2F/MDYlk6SS7W8nRhK1PppdPKH8wsESy0WK7mC6MduXTy6aVv8AmFiQkJaJLuYk6INqdmXTmz/MTEstFiu5gukbcrM+nNn+YmJZaLFdzb0NqVqdg2f4KxENnZFnZ2dnZ2dra2tra2tnZNra2tvHH4AESeuK7m3RErUrMunNn+AQBaFkWRbx0bbbbbb1bbeiwNrZNo217xiT0WK7m21K1KzLpzZ/exajYFpU235TbdGJtGybePuhLLVLgBdEStStSsG1+6i1GyItvjXlNujDaNsx9wxJ6pcD0MZW5Wp2JW/28RjZEKyfAljikl5zaMDaMCPbt6OkuMxlalZlYlD9qEIWU334iGGPqm0bRtGPtxJ6pchgbUrBsEfssYRtU32oREMfYto2zaMfVJcTy7EuMgwNqViVr9hjGFpPuERBdzbbb9O3TaMDaMfVJcQLVOlyEG3O1KwYfrsbQi32iAj2ttt+vbYLRtm2vUpcTdJulyGJtTsSsGP6xCEYU+0QEextt+3bbINsx9UuMGlT5zCVqViVn9WAfaIAPVtv3rbowMPVJcTpU+dSsztSsSt/qZPYIiL1bb8Jtttttttttttt+M2CzEwI9UuJtJvV8LowNqdiXTkfpyx1AENFTb8Jt+S22/EbaMDH1SXE0qfgG3OzLpp2v0oREUtIwpqm37Vt+G26MDH1SXE6VPwDE2p2JdOR+iACIHYAIk0NG/eN+EwaMDH1a5FTfgG1O1Pp5W/z8AREe9EgUyfgn4LdGJj6tciTfgGJtT6efT/nSERFcLApv4Z+AwaMTH1aXGlT8BGE7Mullb/NQBEDkTJ+bboxMfVOlxpU34GJtz6adj8wQiBzkk/HPwHRiY+qdLkVN+AlOzPpDH8rAEV4JPyLfODRiR6p0uRU34CRjPpJ2PycREe9fQvVcYNGK9U6XIqb8BYudifSmP5CAILuXokkkkkkl7d6pcLdGK9U+ZaN+AYswn0krX4OkkklzCIj3JeakkkkkkkkkkkkkvYtvRcT0MV6p8y0b8Ax0n00+mI+3SSXA233pY4YYrQADhb8lJJJJcqSSSSSXr2DquJtGPrHyrRvwFQlK1PpJW/r0kvObdJejSSXkpJJJJL1jB0RHE6WPq2+VaN86SZjPp59OR9MklTb+GSS4W22222223wJJJJL1YIOiXE6S9Y+Vat86TIlCViVlfPpKm/i0l3Nttttttttttttt9ySSSS9SCDoQuRL1j4lSWrfgKkYmErBtr5dJU37p6PnSXa22222+B9rbbbbb7Ukkkl4q8EEHREcbpL1j5EtW/AVEGBBgbRt4JJUviliqfyS7W22/Mbbbfckkkl4aS8AEHRLjei9Y+RLVt86RBgQjEwMDHFJJJJe/STyfsm8ss8888sm2+5t5ZN8bbbfo228m+1JJJJeCkvAB1I5H69vhVJdjfhGBjSRiY4pJLsSWOKXsliqfsHlnubmeWiSSSSS522+wltv1LbYlk+1JJJJJcySXMCDouV+vfEkl2Nt8qVGJgtElikkkkl2pY444pekSVP1+Zubu5m6SSSSXnkkv2DbEhJ9ySSSSS5EiF3LHHDDFJvwG/XN8KSXY2/BRtmOqSSSSXgJY44pJeKhDH15O5vbpuOkkkkkl6N+1bBEgeFJJJJchCwEcRFJLReM3o/VtvhSXa23yqmYGC7Ekkkkl46SSSS7hERXrSdzeN4zdKkkkkkvTv3DYIk+NJJJcDpL0b0b9U3xJLtbb5k6MDHgSSSSSXpFjjhikvQGZvG+br7Vqvq2xIS5kklo8kvVJiTfqG32vVJdjbbfKqZiYLhWqSSSS9IscMMMMcUkl4JuG+b+faqSS+zBEnzkmSEUl65iT9Q29W3qiF2ttvndGJivASSXp3okklxs3DfN7LvX3gIk+MyM0IpeoSXAxISEn6Zt06beqS7m23yqmjFetXiJdzM5XzfM+BaL75gvvJMwAEvQNttttttvgYkJCQI9M29W29Uu5ttvlWiS9MkkkkvDNG4bxvG+br/EAX2GaAAXnNtt5ZZZNvtS4mJi4LomD6Rt9jb1SXc22+VLRJczfOkkkkkl4BlK/wD65dTm6SSS+ESXwTfaDUpkiIC85ttttt9goBJJaNtt9rYnG8Lg9I2+xt9iXc223yqnwttvwEkkvEN09XLq5XctFxr3qWjb+Eb7DMRAA89tttt9gAAiICGKWixwwwxxXa22xON4XgfRNvtbfYl2t5ZNvlWhp5GWT9UbkupPWnqzcfxb7G2238MwXQiAB5jbbbbfaAIiEYY0+bEwwMVq8sshKN0XxdB9A2+1tvjbEm3wkme5nm36kk3z1h6uV4y+Nb0bbbfxQFCKXktvRttsl9ooRjARfjIxMDHtbYnG9HqBdB85un2tvsXe8ssm3mbhu7pm/VPdl1cusl1RuP455aNt/HgUAB5jbbbbfcIRtiGTFA+KtUY4rteWQmL8epF8T8197bfA3oKyzfq2b0url1suq3PkXm9H8mAAB4Db8Ft9oELcYOklQoeOuxJdzbExdF8dQL4m/Qtttt+xzPUS6s9UbvybM8vlxSAA8JvxwIwhaGiSSS8lLhS0bbeW4Lwvi/uieTfgt5Z5NvR06S9YzdPUnqTfM238i8sn8wAAAB4R7G/DEYQjDhS5HzELgRiqbbbejy3N0Xd7d3d3czzzyybb7FTpeve6b/8AqPUm/m2/lHk/mowQAHkNvwIwhAD1KxXAjFU23kJieT436xtvuJ3pdR/qPUm7m2238rk/mxQgAAvLbfIBGEIeA/NMTF8Bjiu15ZieeT9qZG5vHqP9R6n/AEGeWjfzTb+cAEQB57b7nqBCELSXryDChLgMTFdzeWeeeTfpnlmbpvm+eoN/eM39G389GIAC9E33xjbtwt+sXAbZiJcCSXC8s88888m22229G+1ttvLPPd3t/fN83jcM8n+kRgKAHpW29Yi3ZFCXnLmSXeYG3kDwJJcbbyyzzzzzzzz3Nzc3Nzd3d3d3dzczzzzzzyybf6ZCFAL1cRaspIUJeakklxpJdpBt0JcSXhNtttttttv9VEBQA8QnxhUYWoDRUlQk/MSSWOKS4EkktTDHL+AYxAA8QnxgIWxQMZieqSpvmS50kljjjjjiktUkkkY4/EpJdiSS9SqSSSS+1AEQAPEJ8InWIt2MCGCJRuCYPYlTfpkkljjjjjhhhhtm2beBikkkkkkkkvhUkvyCMQAAPTk6xjasogxlA0xITjcE2OxJU3SXoW222+FGJH7vCAAAHhjw2ToBGEALgNIxNuVumCJxuiWQl2pU26XnJLwEYkfukIUAPEGh8Fk6wtgaAxuA0jGVqUNGJxuCbEn3JU29EvVpEGJH7jCFALkHCT4BL1hb7gY3BKkYytGOjExcE2DwpKm8sn6ZJLHEwNo2zD9sAhCgPFAJ8Anshb4RKNwGkYStGGokJiTb5Elq2222222222234ilAwS/ZxGMKA5RwAE+ATqBCHIJRuA0jA2jBaAiYmDyJJJJJcCpJJLyiDEx/ZoxEaA5RQHaaHhE6gRjzicbr0IMDbwSoSExN8LbeTb5W22222/CVIgwMfkFSSS/CwIxiEByigNRodTzOidYxA8KM43exYYGGKoTExN+C222223Tbbbb8dGBg/wBeAjAADmFAagUdETyksnUQ7223T4IzjdfYscTAwTEhMSpcbpv10oG2/wBbAhAUBzAAagagE8rZOsYeTGQuOmxJrHEwMFQkJ5PyUkkkl5ZjK0af6sABCFAc4GoA1AJ5SSSdYw8wHJ6gi40lgYGNZCQk6SS9uRKzICX6mABCFAcwoDUACiQHyskmgFGPphIXBKlRiYGCp5ZOljjjikuBeplZlaExL9PAAjboB8oAGooCiQOckmgBQ9Q9GLou5a4mBhjTyzy0WOOGGOOKSXq5WpdOxN/pQAEYxhQHMgNUBRPgEk0ox9Su1iYvC6DqiMcU8s829Ekkkkl6gxn05iJCXqUl+NgARjEeAKAomhQFE0ATykvQR9WjEjuEhdF7cejbpKnllnnlk368idmVli4Jelbb/GQAAIQAA8ACiaAAomgCeUnUR9ejFd7zE829HllmJPsbbbbbfqDCVgxEhPJ+M222/bv6gAACFugOcUBRNAAUTQBPE6ZOoHqHo229ViuBtvgBzz3NwXNzPPPJ6N8CSSSSSSSSXIjGVk2lkJPwG/ygAACEKA8ACiaAAomhEnkZOsR6R0223xrHHhfhNt5Z7m5ubm5ubm5ubm5ubm5ubm5uZ55555555ZZZZNttt6GMrErVCYm/zUAACMRDR9j4QAKJoACiaAJ5CSdAB7xYYL4o25WDbrMXRN/mAAAEIAd74QAKJoBAE0ATxNkk6AfArDFfEytmwbWLFwXBN/lSAAAhb4HwgAUTQA0JoAniJZJOgHwyxxS+HNuVk2sKyFwXM88m3+QgAIRhBrufCgKJoAAUSwCeFkkkk6AfFpY4pL4QxNo2TDGshMTE8sm23+NAAARgI8D4QAKJoUBRNAE8RJJJNAfJJJJJJJe9NGBsm0YKnlnnuZ5555ZNt+gdNtttttttt6um2/kwAAAI2/DAAolCgKJoB8JJJJJ0A+bSSSSSSSSSSSSSSSSSSSSSxxxxSSSS5yDbNk2NvHFaPLLLPPPPPPPPPPPPPLLLLLLLLLLLLLLLLJtttttttttt/PoAACMYwfe+IABkgUBRNAE97pkkk6AfVpJJJJJJJJJJJeiZibRsGybeOKXY22228sssssssnlk222222223T+lQFARtgcD4gACaAoCiaAJ4GySSdB+SJJJaNG0bBsG1hjikuNtttttttt6Ntt6P6FAAIRjb8MBAOgKAomgDLvbJJJb/ABpJJY44pJJcbNYGybOybZgkl4Lbbbbbbbpv58AABRgBwPjAAJoBgUSkT3tkkk0SvavR/Dttttttv0jbbbeToxxwMMTBJJeC222222229G38igAEIxt8L4gABRNAUBRIFE97JJJMm171ttttttttttttttttttttttttvLLLLLJttttt/ArQxwMNs28DCkl4bbbbbbbbbbbberp032N+1QAFARgB4gAFEpIBkxiTwEkkkkv5Jum6bbbbbbbdNt029X8slqRgYbRt4YaJeK26bbbbdOm223T1bbb1bpunT4346ASEYw4XxAAAE0BQFE0AZcBJJJkSSv1Rult7ZtbBhgY6Lw22+10/epaARt+MAATQDAokCieAkkkkn88SSSSSSSS8N5aGO0bWwbOGBHhOm223o+xv2CAVKMBHxEgGSlQFEgPgZJJkSZL8UXpFxJaJUqSXkZZaG3tGzsG1hikuVtttttttun2vRt+clQEYRh4wABNAUgKdE8DJJMiSV+GJJfApJLyVTydLb29rZNvDFLRLibbbbbb9IlSEY2/GAARlQixGnxkkmRkZfg6SS+SSSSXkt0tvbNrZNnbwSWq4W23k8m2222222222223okqAjbA8YAAlgKgKbfc2ySTIyJX36SSVL51KklSS8ppEbe3tbWzt4YKl2pJJdrbbbyyyyyyyyyyyyyySSAjbA8UBAImhEkDQl9zdEkmRkZL7pJJL7NJaJLy0lhtbe1tbJtbeGGK0XcqSSSS4AIwEfGQADYCJEab722SZGRk/tlSS/BEkklql5aSWG1tbW1tbOzs7W1t4YYYpdijbEfGSARNCJNCm+xaN0SSZGRkv4NSpJJJL0SWOOOOAj44oAAmgKMgKfe22SZGZlT/hpJJJJaJexQAiyViZdySpt0SZGRk/4xSSS9GAI0ZUIsntSVNuiTIzMzKn/ACwAIoyoRoy7lo22yTIylP8AlpCIGVAIy4m3RJkZymaB/lhCIiTQABL4W26JMpTb/lhCIjlQCJJ4m9CTKUyX/K6AEMXQAiTlxN6MylNsn+VUkIoyoARMjJ8L1NZSmSz/ACskAIJ0AjIyej4zIzJMif5VQAAi3QjRkZPR8eRnKWRP8qJACCyoARZm9XxkmcpG4T/KwiIt0AsjN6NvgATMpTNz+WXSEaM29G+AACjIyldNz+W8UZGbdNvgERGjIzleMv5dMiXo8n3gCCZMrkrz/l903k33CIjTMpXjc/mJ5GTfaAIpuVyV8y/mRt9gAiI0zKV43P5rQAiqZum8T/NSAEQNDM3jL+bAANMjeNz+cGbhuP8AnEzf/Ikv5sX/AHPn/8QALBEAAgEBCAMBAAEEAwEAAAAAAAECERAxQFBRYHCAICFBMBIDQlJxMmHA4P/aAAgBAgEDPwD/AOZRGMYxjGMYyRIkSJEtCWhLQloPqyxjsQhCELCIREiRIkbGSJ6EtBq/qMx2IQsrTIkGQNBk9CSvXTp2rOUyLIMXwepNEleumD2MmJkDRklcTV66TvZ6IsgzRk1d7Jq9dH3tdEWRHqTXzow3t5CZFu4fxk4jV/WVYBMTIsfwmhq/rqmJkX8Gria+FL+ulRCkRJK5ko3rrqmITvVk0U66plRfENXEo3rrqnYm6tGjJxvXXWoit6qKvr0TXzrQv1Qiq9+xfPRNdZVav1QmzX2JXE1d76FyJEh2IQhCEIQhCEKxjGSHsNYBMTNfYv8ARNdAmyTsiISELCoQiIrGSHn6tX6IQmN3+xf6JrnyTNSKELIkITFZJDWzUxMbv9i/0SSrztJiEhZYhMQ0NZ2sCmK9Fb1UVKr0Sj7a5wbuNRIWZoTsY1stMXwq6tGjJRv5rkxK8SF+iy1CKDWcrBJmgtBq4adHzM5CQvxdizRCdjWykJ2LShJXe+YnISv/ABrYlnSE7Gs4WCTEyq9+zQkr+XtSn4pbAQhoa2UmJXFfg/7WON65ZchRX4pbEqJ2NbLTHSiFpQkuV6fglsqpTZaYmVvVRfHQlC9cs1EtnVspstMpcRfwl/b7GvT5UrtNOxrZaYmKlGL56JQv5SS2tUa2YnZF3oa/4+xq/kypTbVRrZiYmVVGL56JQvXJVNu12cnZFkld75IrxamVE7z/ABZKF66TV2enZF3E49dVZCd417iON/Samz6EZXif/EnDilcmaGpCZKNw1f11aITvP8ScL1wQxjGMY+Z2hO8hK4nEa4UYx8vNFbyEkaEo3reDtWPdqFy9Q1EyLJIa3UuhdRC+EkNbiXRJOxM0GtsuxdGU7U9qOxdH09prOEIQrWMYxjGMYxjGPwXLDWFY81WaIVrJDHzimPELxY9sxFYyQ+CmMe7mJ2Uzx2LMEiIhkmPgtiFvVmomPL2P8VlyREQxsfBqsb32xOx7gir2JD+EmPg9Dy57TdieeoWNihEiT4RSNBu/gdbVihEmN8JpDd3BqezkhIZJ8KpXjd3LEV9EKyTG+F9CuwXaiu0Fn6jeQiLQmyWo9nLZiQ5Zyv2aGRZXbryuC+kV8H8JS91G73w836WfsY/zaGhCe0ll0Y3shFakaekTZLXiGg3maWBVr/KSNSLK7HQrGSHldCC+kNCfwlL3Ubv4jrmdBYhWP8XqSRqRYndnyEjQY3lsFez+mhf2onIk/vK7diRS4bxi/J2PUkjUiyLzdjHlsFez+mj/ABP6kieu0ltquXVspeaZg9Ri+kWJ5Qs0iryCNETZN/drPbDeYVsSK5qyWpIYiImLDIXg7XY8xgvokN3EnxlU0y5uxLKH+b/SWpLUkMdiEIQvNWoVrsWYJEF9IoWhL4TY+NfrK5gllSseEWxEiGpFXGiJkpD46pl1cxTHs5CIkULQl8Jkn9Hx82xK7Lq2U9vM9CSvE9hIiRQhDJEhvkX+RT0svchRzZMlE1zZCEIQrWMfJlfbzCvtn8bs5TGrhq/LmMY+WPrzCnt+DWc1NCURPoLT28vbFHYKY10D/iVy6t9rQnsKl3P7bohRK5bUp7dlPChXYT58bFFUWXOTohQvv8aeKdlenLkU9LLnIULrK+LXlUp+i6V1KKiy5yKKlrRr41GvB2J9Na+2fFl1fb82rK21sa8lgH4LL2Nc21NSuXfX+TRqVtTsa2SubKXlctr6Qo/q141sfTJRK4imFbuFHANC/N4JCEIQhC/FCELIGuZf4lcRTCuRTBuIn+6wzGMYxjyRMa5i/jl1b8O0J37PTGrjXl2oksu+vFNCF4r81nyZS4av5aqUVFlyj/vG08mjUi/BWNbCTvF8JR5ypg6+kUyd2LwVr8VnidxKJqJ8pU9vF0wiSosraGIT8Fa/FZ1GQ1cOPJ9RK8riqYOuYtGomJ+CF4u1ZumaDiNC5KqKOXa5q0NWIXks8TE7hxGrE+RqiV2Xa50x/g7EIWcRZoUGuRK+2Uuy34imy2hjHYiJEjqR1ELLEyo0UHyAl7eXV9IpnCseOYxjJEhjGMYx5EmaDRSxcdVFHLqlOCos0GhoasXGtRRy6t+wls2LNBooNDsQuL9SmXa8JxZoSHY+LalMTXDU4XTExjVr4oqKOJrhalOG0yLNCSGrWPiOmJr40wFeIa3kWL4MloNfi+FqlMNS2mG14nTvRFmhJEtB8M1EsNTE04tTvRFi+EiWg+EqiV+PpgK8aJ3kGQ1NBj0GuC2xLH05JYxuyoh2tcBVNcPTwr40K8qVEaH/AGUGNb5bEsPS2hUp4JfvUoqcnVEaDKDHu+oliKWpFcJrytWxC1IjdwxoZTcuolh6fhUS/epTl9i0FoRZHU0JDHoMptpsSxFCtlCuErzS7FoR0IsWo/jRIkh7RqJX4mlqRW2pToGz/oWhF/CIh6oZJfBj2LU1KYinRZi0FoRfwiRNBjJaDzxLE0tSG8HUS6EsQtBP4RI2MZIloPL0sSl4JFcHW/ouhaC0IkSNjGMkSJaDHjaiWKpbQrg2xLpMhEdBaESJAgKxj1GMkSJaEtCQxj80sUl41wevTtCELQWhHQixLHUK4Nspd1cSK2UwjfV1LwSK9b0vBLCamnVtLwSwjaqUu6tVEvBYSvVuol4rBt9W6iXjTA0sbF/sb6tJeKWDbEN9WkvBIpg21UQ3f1aS8EsIxDd/VlLxSwlLzQbv6s08EhLCUvZp1eSwasSJPq6kUwVLKC+DfW+lqQ3cN39balLaCVxJ9b1akP4N39cUrxfCT65JDdw31xSNBvrikIb64pCG+ubf/i/v/8QAJxEAAgEDAwUBAQEBAQEAAAAAARECAAMSECAwBBNAUGCAcBQFsOD/2gAIAQMBAQIA/wDmUZtttttttt/lptttvxG288+4Lnc7meT/ACO/VKlTE+6LvdzEvzkkqy7ovi8Lgl+cliqEheF8XRP8ppJJJJJatt8ixxWY6iPUi8JflpJJJLRtvhRiYYIXB1Ivi5+XkkktG3wJYmFCceqh1Mbo/L6SxxWre5Ixw7eIlHqI9SLv5gSWKVNt7iMccaE4dTDqo3PzAkscVTb3IxMMMVG7Hqo3wfzClilTb3IxMcFlHqY9XG9+Yljiqbb2rEwMMKhdj1cb4P5hWJjjo8ntWJhiYoTh1UOpjP8AMKRhjo8ntWJhgYYOHUQ6qN38xIxx0eT3IxxMVlC/Dq43vzEsVoxIS3IwMDDFwvQ6qN78EgYC32OwLHY7HY7HY7PZ7PY7HY/z/wCc2Ox2Ox2u2vfoxVJiYluRiYGKEoX4dXG9+ARGNoWBYEE3lk8m223sbeWTawNg9OenNnD3mJitGJA7kYm2YCLheh1cL397jajYFusssn5byyyZibB6Y2DD3RiY6JiT3IxMMUDC/Dq43f7rG1GyI5ZP0zybNs9MenNv3CMVrkJb0YmOONQ6i31Ubn9vEY2RB5PhSSSXnPJm2emNiUfbmOCpMSe9LFY5Q6qHVxn/AGoQjaWT3rHFepbaNiXTm37ZGK1eT3oxxMMRKHVw6kH+yxhG2nvERDHjbfo26lal0xterfEjDRU3woxxqN2HVQvf2GMY2k9wAgtzbbb9U8qlal05h6p8SMVq2+BIxxcL8OrjP+uKNoB7hER2Nttv2TdSsy6cx9S3xEGOipviIMVnb6iHUg/1iEIwp7RER1bbbftm2yJ9PK16p8SMU9W+EgwxcbkOqhe/qwD2iIjq22/fN1K1KwR6lviMTHRUC+IgxqM4XodRGf8AWABHUlt+E228m222223lk22/GbBZjKxKHqnxEGNNU3S4EYISjch1ML/9QewRA0JbfgNttvxW2234jbUrErXqm+FY09W+IwMKEoXo9TC5/Sm3qAI6Nt87bfoW234TbqdqVn1TfEYp0qb4zBAxnDqIXx/RW3tjECmS37ptt+C3UrUrPqmJcRinSpt0uBGKErd2HUxn/P23vEdDJv4BtvwG3K3Kz6RbhJ8KMaaVN8eOIoTh1Mb/APO2+NmTfwrfgNuVuVleqBfCjGnSpt8SxVQvQ6mMv5q2+Qkl/FN87blbnZ9WweIxp0tG3xIxQuQ6qF3+Yt85L+NbfODUrc7Pq2JPhMadLRt8ZibdQ6iHUA/ytvwn8i3sXCwanana9UmJPhMU6WrBfEjEiN2HUxufydv6hvVLhYNTsytekS2KhJ8JinSWrfGkDC9G+D/In9awdUuFg1OzO36VbFQk+ExT0VOmC+JKozhfjP8AgIGHa7PY/wA/+b/L/l/y/wCX/N2Oz217V+C22/ZsHVLhYNTsSh6VbFQL4SE9Fsb41QMb0Lz+1AFodMOjHRDoh0gsC2qeeeeeefc7meeeTxNg9KejPRHpD05hokuBLyW/Lbbfr2DquJgqdiUPSrcCDwkJ6JatviVONyF8T+tEY2R0g6MdL2hWWfc7meeeWWTbbbbbbbyz7ndF8X+8ZYGybBtkLFUl5T9G2/XMHREcTBIn05j6VbgW+BJ6JbG3wrQGN6N0H6URjZj0o6UWnn3M8n6N5Z5k+Y36lun6sEHRLiBBMZ9PKPpVuYPCqfC+JaMTjeFz58Wh0w6YW3nm/XJJJLxH69tv1QIOhHGCCYz6eUfSpbW+FU9Vtbb3pUwRMXRP5cRFkdMLCyzyft1iscMUlxv2rb9QxLREcTEgTCfTSh6VLc6e9U9Vtbb4gQQRMXBN/HiIsDpharPN+6SSSxRBFJJUvett+nBB0I5BIExn00oetfCqfGweBUCCCCJCQkJN7174RFgdMLbNwzdJL1qWHb7XZ7Pa7fbwwxS2JYG2bJsG0YJJaJe7bb9KxJkvkYkCYz6aVukvaKnxtveqYkDowQW296SxxxS9eBGxHpRafczpJLYvSoQFoWeyLWCp555555ZZZZZNttvLLLLJ1gbfawXwDejfogWQ8uUEEifTytJL1r4HyN70qBB1bbbb41jhh2+3hhivQoWY9KLORumdJJJJJJJJeYsBZFgWRbVZZPJ5PJttt6vY22229cnWOHwTpvRvxs8zd73e7veF3u5Nt8gIKnYnYIXwbb4FQIIO5t6PwEsO32uz2ez2u3hj4Ysx6QdOKNwzpJJJJJJJJJJLxQBbFgWBbVNt5ZZZNttvR/QPVtt8rN03++bjSxEUkAPDYINStT6cxSXwTBe9Jgv0qxw7XZNj/P8A5zY7Pa7eC0FuPTDphEyJSSWOOKSSSSSSSSpeAu2LAsC2qbbybbbbf2Dbb3yuHqDedACIil5SVCYuZGEumlaSXwYL3pUC/XrHDF6LHDt9rtdvt4Y444pJJJJJJJcogLIsC0tG222222/tm28nRnLqZXmhEBeWltWKrPKVuVkwMSF7tLcDwJOn6lJ5veNjeiWOOKSSSSSSSW5dsWBZw1bbbbbf8CNyV5oRA9CscMdUscMaMTblaNoxS90ltFA8CXplTyy4xwvLLLJvRJJJJLRIWxZ7S2Ntttt/wSU5XKAA8FJbUkljjjjjjiksO328MVosUjCVqVk2jFe7S2g8KXnqnk9FSSSSSS5m8ss8m9qxFsWxHe22/wCESnK5QC8oBAJJJJaNtvLJ0sO32eybPawMJWZWZWZWzH1q5Uto41ovIyzdJaJJJJJJeG3llmJAYY4r4lfDvVmcrrAXmChqNjeWWWWTeoCASSWmJtm0bUrMunn0sunMfdrcONaLmVPLJ0kkkkkkklubbptvhAFgdMLQOWTbbfwQiLQsi1j8S6ncyoelbeT2igBGm3o8ssss8883j2zblZn0c+kMfVrmS8BLhSp5Okkkkkkkkltbbbbbbbb1ERaFkRzM8m97fvRGNkWBbXxs5SusD0rbewAAB5N5Z555N8Db0UrU+jn0Urfokt65UvBVMUktiSSSSSSSSS2ttttttttihbFkWxWWTfw6FodOLK+QnfMxQHpG3tAAoaZZN8q4UYT6afQy6WUfQrckvLEcE29EkkkkkkkkuN7G222ICwLIjllk35KXrVGzGwIfJGVy6ZQAA9I29gobH4OQm6S4FRhPpJ9BPpTHz1vS8AUKFAYCAjWWT4kkkkl4jbERY/zi0Kybb9AkkvKWxaJKNmNgQ+UnclMkADgfoh5TExJ8iRtz6Of/ADp9CbK9IlxiIti0LWIpukklSSXGkvCEe32RbAbb9SkkkktEuRJJJJJRtRsCHy07spGgIjhfoBouZt8bExOlubB2IwNiXQy/556GVnH0KSSwFoWu2Iim9AEkkkkl5ySoe1SSSSSSSSSSSSSSSQhGwLfy5lcuE0ABxj0AHhtt8QkLoklsVCQmJUklisTZPSS6CXQ/45WMEl4KSWIt9oWu2IIU6SXMl5SrPNrDFL2ySSSSSSSSSSSSSjZjZXzE5ymTQAHINWPKFAeO3yCYvCWK2KhMXBKkscMDFaLE2j0x6U9H/i/x/wCP/L/m/wA3+b/P/n7HYFj/AD9js9ntYAbUktFouVvw0qy7nceIgIr4BJJJJJJJJJIW42BD5qd0y0AA5m2C/HAA8pvlFyN4UYbhQmLgNJLE2zaNowS5EklouFJJJLkSpt8mWebxwwEMUvg0kkkkkkkkIxsxtL5ud0ligAOY0wQWCCKHiRj60VG8L2JG4EXBdB2rA2zaNo28UkvISWi5klTFAY4rVLFJfEJJapJJJJCAsiPzkpTmTQAHOzLYCCCCKGxckYexEo30be8EXBce5LA2zZNo28UkkkkqWq8gRwFsWhaFkWsMUl8ckklsSSSSQti389O5Ik0ABzkmW4UCCCCNq4IxEfVpbxUL4nK0t4kLgm+FYds2TZ7Xa7eGGOOKSSSSVKkkkscMO2LIsiyLItC2IYr5RJJbkkkkkLYjubbb+TncJJoADmZJI3ihQoEEEEccLQBC8tJLmSW6NwXsTDeCJCYk+NLHDDt9rtdrtdrtdrs9ns9ns9ns9ns9oWsMMMMMccUvl0kuFJJKkILY3kZZP5a5comgAOckyGo0bYIoUKBBFChwCoWhqiPMSWKXIkktgMborDgBBBfgJJJJJJJJL1rfr0kltS4UtjMszJv5id0k6AAc5MpDa9goUKFChQob4QhAbkYLzEkscccUuFJJaiYlguAfKttvRtvR+xWjyMssn83OZJNALnNTkNr2ihQoUKFChQ227QFKm9pgYciSXKksccccMMMMMUkkkktQRNGGKXzK3tttttvwEljikuZbWZGTfzhM5k6ADiO+UuMaChQoUKFDVuAhIHVGgQdjowMOVJJLgWxJLHHHDDDt9vt9vtdrtdrtdrt9sQxSxxxxxSXzSSW9ttt+O23onSpmRlk/npSlInQUKHC3tlJ6jaNooUKFChQ0dRFAxnGVNsxIEhLYxSNswXpW229Xo29H9OkkkkkkkkuJ8S0SZkZmT+gnOUidi4CXtkSQHQ3ChQ0FChQoUNSXQmDoJwuOm2bcogib0YkDoYGGK89JJLiSSVA/fpJJJaqsszNv6KdyRJ1HETtFSMpAOhwihQoUAABoSaA0BE3pGcbujbMDBiWTbExMS0Rjhhj7HFCX2iSSXA2qeWWTf0ly6STyksDUUTOcRsJ2ihQoUAAABoxvBE3pGcbq0YmYytJvViQuC6JvRLHFJeS9HsejbbbZ0b+oSSSS1b4222/pSbl10tBxEkjYNJzAp0KO4UKFCgAAAKdAcIInrG5G6loJI2jHe8hMXRd7mb8Rtttttttttttttt6Nttt/MpLe2/Abbbf0pNy8SwNRwkkgaOhU57BT3ChQAAAAFE0uQET1jcjeFYqgWbZt8TbBEss88sm3yKkl5T+7bbbf0hlcutCOo4SSQNCaFTkTqKO4UKFAAAAAUSKA5wRLWM4XhJJUyDaI4W8s888888sssm29W228sssm2/FVCSVL4httt+jbbb+mMrt1gDYBwEkgaEsCRlIB0KewUKFCgAAAAKJHiAiWonG9G66S0Ns2yPHbbbejbbdPxm6Fzif0jbbbfnNv4YmU7txiIGoHASZDUkmIJnciNBo9BqKFAAARiBThEDxQRLUGN2NwSb1Rtm0vfMULgP1Lbbbfmv4smdy5M1AAagcBMpChoSSBVy5EaDQnaKFAAARiBTEfJBEtGJRuxuiTyyB0Rtm2vRNttttttttttttvIULgl4D0fyDbbb+rZM7kiTCAGoHASZUBRJIAFy4OAaChQAAAEYgE1GPmAtumLkb4uaN5PTA2jBenbbbbbbbbb0EmJxuP5xtttv64km7dJJhHYuAmUqAokkVETntO4AAACIjEUSAIelFCcb4uvRiYlosMFSXtwWDG8JfDtvVttttttun9iySZ3zRqFvYBwEmVAUTKQqMZzMhqKe0UAABGMRRlGEYeqEheF/PUSE3osV7rIAXBP3rbbbf8GZMpXLtOI2AcBMpUBRMpVGMpSmBoKOwaChQAEYxFExgI+nYO4SF0XRLQTF0Xc9El7h0CJv2Tbbb/AIcS5SuTNACOwDgNGTAomUqjEmcwOAUKAAAjECnbgB6piQO8HPJ6MXReF3LYvatihcEvTNttv+LMmrkySQANRQHAzIkCiZSJhF3LoGg3igAAIQAdW4LeqSXogRIHwBPui93hczB2r1aSVdti4KXlttv+PEku5eZMYrUADgJMiQKJlImEauXIjQbhQoAACEACRGFvkSSSXoARIHxGJ93ui93+8Lvd7om6be1JJY4444444444444444pJLa2zHDMXB/PCSSbl2iYjYAOEmUiYiiZSJhGrl4DeNAAAAIQokRjDxEkkklovHYkD5jbeQu97vd7vd7vd/v8Af7/f7/f7/f7/AHu93u93u93e73e53O53M888888888smJsULgn/N2S5SlcRoR2ALgJMiQKJJJhEVcuxjwCgAAIiMaJhbjHy0l5rEhJ/FZsEXRP8AmZLq5cJpgbAOEmUmBRJJMIgXLgGx7AAAIxjHSFqMfgARLL4rJgi6Ljpfytkku5dWgGwCnvJMiYiiSSYxAncA4BQAAEYxjQq3b+Gbb+IdLONzNpJJJfyBk0ZTuIncBT3ucmBRJJMIgXLoHAKAAAjGIoRhb/iiQrHChcFzPJ6JKl/GmSS53JSprYABT3kmRMYtkkxiBcuAcAoAACMQKjCEP4ckkkkti7fbWYmJieT0SSSXokkkkkkkkkkkkqVJL5Jkup3dVsAXCTKbAJoyJjFTuLgFAARjGIAEYRj9IkkkkkkkkkkkkkkljjjjjjhhhjjjikkuXDt4PMTExPLJ6pLHHHHFJJJJJJJJJJJJJJJJJJJJJfOsluU5XAHuAp6gbDKU6AJqUqjAVcuxhwCgAIxjEACEAPtUkkkkkl6NmscMXmJieeeeWWTbe9UkkkkkkkkkkkklSpLiXyjJ0ndOj3AU+AmcwADJSnUIVcuRjwIACMQAIxjb/kLbyyyyejyJWONZ55ieeWWWWTbbbbbbfnpfKMl0ZTugbxQD2LUkylMRUpCMp1CBM7sYcAAAEYAAQhC3/EG3llnn3O53O73e53O5nnnnlk2+JtYdvCss8sssssm22222222/rG3U7pKe4CnwylKcY0ZYynUYGUpxhwCgAIwAjGEIx+8bbyyyzzzzzzz7nczzzzzyyybfkJY444444rQw7Jsdk2088sssm222222222239A26MpXQOADathMpylGNGQEpgRjKZMY8AAAjGAjGELfwL8Ztttttttt5ZZZZZZZZ5555555Z5ZZZZZZNtttt+ekkl4LdYm12ez2TBPJttttttttttttvxUlolqvbtvSd0lbxQp7FqzKUnGJNEmUQI3boiBwAARjGAjCEbf0TerdN7Xo3Tptv0ySSSXnt1ibfZNrt402222222222222/HS3pJJUlSSVLRcC0SXM3pKcroHAtq2EylKYABkBKRMYgTuRt8IAEYxjGEIRj/HkkkkkvXY4m32zDGm222222222222/ZpUudvQmd5cKexbCZSlOMKlKMJTqMDKhHhAEYxjGMI2v40kkkkl5Tpt+aRiYdvDHFttttttttttttv3jbpzuGQHAty1eUpmoxJYEp1GEpiKeo2CgIxjGNuMIx/iaSSpLVesbfkKlWOJjjiAm22222222222237Bt6SnK6I8T2LaZTmAAZCJJkAASI03oBqhGMIwhbjbA/hqSS2r271bdN+MklSxxxxSptttttttvJtttv0zb0MpXl4C2EyuGcYMzjA3KApKiXoBToACMI24QjD+Dqkl8a3TbbbbfipKksccMcVTybbbbbyyyyyyyybbb8lt6EzvGgOdbTKcxEAyFIyoRAWj0AANEgCMYwhC3C0B/AEqX0Dbbbbbbb8hY44YYYpNttttttvLLJvJttttvgb0JldJA0b5ANSTKczMQqU4wMyVGCpkk6AU2gIxhbhbjD7xJfVttttttttttttvwnsWOOOOGKSpt7G22222223o5XTIDRvc9q1bMp3BERMnG3O4hAR0ZLoAAk0gIxhbhbhaA+3X3rbbbbbbbbbbbbbpvwW9G9i0SS0S2uV0yA0b3PcqbZlKZnGDM4QokQEVTJJ0AoyYoCEI24WoQ/AL2Nttttttttttt03o6b8JttvIkDRvc3tA2EylKYipTFQtE0ABTZJNAI6JRhC3CEbX4Kbbbbpum22222222222226fgN7m9y0bMp3kImWcLSOgFNmRlSAp04iFuNqFkD8NNttttttttttttttttttttve9y2EyuMQcpxhC3sbMjOhERTo0oW4WrdiEPxi9jbbdNttt73uWrJndMxCpTAha2kmTpCIFGjJxhCzbtQtfkx7lscpm4IVKdQsgbSdEICNNmQjC1atRs/kx7ktXK6bogjIyhbENpL0ERFGjIzEYWoWYdMPyW3uS1crhuC2jIzjbjBapvRCCbM1G3btw6YflNKmzKV43RAAylchCNsDY3qIgUZmajbhat9NGP5TVNkyuki3RmbkbcbYGiT2CKoyMyBbt24dNEflJKmzI32IVKZnG3G2BoqewACjMzUbcLVvpox/KSTbMzcxEXK442RAR0S2pMzN1C3btQ6WI/KjJMpXshbRkboAtCCpLcgDUpm4hbt2LfSj8rmZuYiFG4Zi1GyI6AYrakSbhuYxhb6eHTv8sYgGUrtRsiC0xEdFqqMpXHhG3b6WNl/lo3MxbFkQVIREdFtMzcQhC1Dpoxf5cjajBaCIhjSWwmV0yEBCFiFj8wKgMRBJbTcM1hGEbEbf5ixERFJbCTMnARjajYA/MmKWrZkZoREY2Y2/wAzrRskypIWxaH5qbJyaQiLQj+bCXSAFoQ/OCFsQ9W9H+QxBemdPV6t6N0/zG9jfA/zE29G9G+N/llt03wPR6Pa+Bt/nF/+nP8A/8QALREAAgECBAcBAQADAAIDAAAAAAECETEQQEFRICEwUGBwgAMSMlJhQnGxwOD/2gAIAQMBAz8A/wDzKUhCEIQhCEIQvnhjGMY8EIQhP52YyQ8ERE/nZkkSHqIiJ/OzGiWEWRdn87MkiSFqiDE7P52kTjYepEg9fnZqxKJJXE7kHqV+dWiUSSFqQevzrQaJIkRdyMrP51oMlAepF3E7fOrQ0TWotUQlyT+dmrMlCw9SDXMTt80Pq0sNEldkXdEZ2fzQ+sycWJ3RCVn8yvF9ZpUJR5IrchLX5leL6zS5E4KiKujIS1+CqktiWwx4IiRIkSBEiRIECJEWDJE9iW3gbxa6jKDRKPJcjchLX4CbJMepESELhfUfChESBAiMmiW3fVg8X1GMaJRsbohL35Jm5FCXZERZBmzJokrrwBrqPBolG3I3RCVn72kxaiQu2IhK5HQa1JRuu9tZJk4lbojOz94N2NxIXc0RlcVORJW5jjfvTyTJRE7ojKz91tlLiXekyDdRqzJK67y8kySdSSuQd+RVVXuZsS6TwXdEyMjZk1p4W0SiPXmQl7ibEr9Nd6TIyNiUbrvDWTkhwolyE7kZ2ft2puJeEpkZDQ438KoPUlEi7idvbLkJdFeCpidiS7w1kK4MaGnUapXmRl7Xp4lGQ1Yav3drJMoNDjZidyMrP2zXw9M2HG/dq5JM2GimEkQfteniKYnYlHwlMoNXKDRuRlb4oUiS7w1kkPBkkRlfl7Pp4ypDVu8PJIoMoONitxSt8TqQ1bwtDWLRCXsmnjykNWKeFrCg42E7ilb2LTyFSGrd5aydcGhxHZkZfEykNW7y1lE8GiUSLE7fEqkOPeWspU2GiUbG5F/EqkSj3l5VYUJITE/iRSHHvLWVWLRuJ+gmyWxPY/TY/TY/TY/TY/TY/TY/TY/TY/XY/TY/TYlsP0kmJ2HG/eWsxQkiMvN2yb0P0ZM3ZA/NH57H5rQgiJEiIQhCEIREiRIkGfkz8noQNmT0P0WhJXXoxMTsON+8tZmSNxPy5uxN6EmLVkEQRFCFixjybGMkSGR2ISufmVsNEkP0Qmaocb95pmWiSEyvkzdib0JasirkERQsGMfZGMeC9Epmw438TaHqJ+QSehJiVyCIrBj9dJmsRxv4o1gn4w2SY9SCIrBj76/QikaxHG/ir8TbJM3IISwY/Y6kbDjf1E2TZuQRFYNj7mxkiQ8URIkSJEiREIQiJEWDJDXmFMimJ2JRv6cbJvQerIRIrBj7eyTJDwiRREWZQiLFg/PkxOxKPliFwMY+yTdkPU/ONyEbD0JMfbWS2JPCOpFC7OheRR3I7kUIQhCFlEyMiS8zQiIsWMkSHlJvQerPzVyEbGxJj7Y2SGLUiheikiCNkSJMYx56Mhqw150hCIkRYMkT2J7EtiQ8ZOyJO5DUjHB9sbJDERQvRkY3ZsSY+xseCZGRsNehUQI8SF2eTGxakUL0dGN2LQlIb7U0MTuiEiniVO3ISwfWQhZtkhkRL0iojfaX0q4vzlYN9sk8IoXpNRGyvZ2PhYx9NofmK7c8EJelVEb7UhCEIQhCIkSJER/0Y8EVHg0U8qWDH2mpJj1FgvS6VxvvyFh/wTEzYmhq/kSxfapOyJs3ZBCVvC2yTwSF4YlYr3RCwY+khEcYvQi7E4jjfxpCwY+1NjIkFp4Y2SYtSKF4coKrHIr3JLB4IQhCEIXVRFkWSViUbrw9j7g3ZE2bsihLw2TNyKEvEUuSG2N9xeTfTTuiEj/U/RaDjfwdvBCF22b0HqyKIKy8ObJMSuJeJqNyv/or3N5NdeLuj85n+rP1joSjdd9ZLBIjg+2SdkTZuyCErLw+pJiVxLxX+eWo26vGnhCyEXdH5S0P9GfpE/RXQ+5MlsSFqQErDGMfamyRuyKEvEmzcS8X0jjXwtjEVH10yD0PzZ/qz9ETjdDXZWMlsPCJBC2GPtrwjuLB+Jtm5FeMKNz+iviLQ9RPB9FdBEHdH5PQi7D0P0Jx0HmWMeCEIZIfb0iJ/wAJEn4s2JXEvGVAq6vxZo3IvotYJ8b4Y7EHofnsfmR0P+n/AEkTJkyRMkSJEh4oiIXdEiIh6Imxu+C8WbNxLxunKPcKlO1SRuQlYfQaEJ8KFgx+DIWwyY3gvGajYkU8ccuSt3CvbqEkRlcTsNdBoQnxoWDH3ZjGPyVs3EvHVFVY5X7hS/cmrGkj852ZJdBoYn0kLBjH2ljGPBCELyVsS8fUP/Z/Tq+3tiXdpRITubDXQeC6iELgeYYxjGMeCELy1LyBR5K/cK82U7zKIpXIuw1m0IQhdRCEIQhe1/8AxiU7dUpzffWrG5GQ9PgWvKNinbnIUei+8NCZsNfAFFVn9umhTLVzFebEummNdpYx9VoqJ+mF5MoqrHP/ANFMtXL16DXRQ+yIWSfv1RVWObq8tQ/rL1KcFeBC0GsE+NCGhr2MuBeSqCHLm8vUpnGsE+FMcR4LoJ4PuzXvVRKury1CpTLPgaN+BoqJ8C1ExrorgTxfckNC94/yavLUy9TnxtcLQncrbhjIaGuNjEJi4Vix9tTGvd1CmZrlalelThcRMrwpmw1fosY8EIXw/osK5ah/TytR69WnC4idxPhqJ2JLrsfw3osG8tQcnlWUyFOFo3ExYPGLNhrsKEIQs4iSE/cleUcKvLUHJ0KZTnTKU4WsExPiTGU8ATGrC19w/wBckVKlMrRFcpXCmboUE+NMTGinf63Kf4s3E/biVxyeDytSiw1eTqcs/QoJleBYpiYxrv60dBq4n7ZSHJ1ZsMplKlChXnkqFTV9jaNyL4ling131oT/AOMkv+iftZRK3yVeKmDk8m2Uv2eSHqRYni8FwLvtBO5JW5isxP2krI1Y3ka8dD+nk2yna2SWCfA0bifgFeTP9WONxP2ckqsrYoNvI14a4UP6dCmSYoqncGhiE8Wh6iZHvzESQn7LoObKFRLIV4a4UK8imRqVElRd1aHwskh6iZHfvidySsbifsdRRKTqyg2ymQrwUK4UOdFkqlV4HJEjdCIi37xsSjcTE/YdFRDd8KlMhXgoVwphrkXI1fhb3JIkSxREjuR3IiwQhdJCEIQhCEIQhCEIQhCF04sasxxuJi9fUG3SOUrwUK4UEjXI1uU8XYx7j3GSRMmTJkiRIY86xjGNCHpzNxP13QlJlCuSrwURXChQq6vI1KeimLTkSwXrf+RyuUKlMrQrhQSKur61MK4KK5ejmLTkS054IXrKnJFebwqUyNeCiKlShQq6vrUwb9KMRLRjVxCYvViQ5OiyreNSiKlSgkVdXkKiXpdiZsya9VqI55WuNRRKlShQ/p1eRpzfpxMiPRkl6mpyQ26vKtlChU/kqVKCR/TrkUvUKZE2ZJDXp9IcrZapQoVKYVEinIq6vr1KiSovU6d0QNmSGvTKQ5OryzZQoVKcljQ0Rq8hv6tZXQibMkSXpJIcuSy9WUwrzZosUkV5IpkEub9JIQhCEIXQY8ixid0RNmSRJXXotRHIplam+GiKc2V5LFI/rkhLrVwUbegEIQhC6bGMYx9hQuBEHoQNmS3JoktPQSQ3bLUK4tuiFHmxsqUEkOYl19/Yi1RHYgyI9GTJolt5ykOV8u5FCg5MUSpUoKPIlLmynXS5+zVsR2IsW5sSJIew/LkhytmHIpg5MUeSKlRRQ7I1fXrYUVRe11sRFgyQ0PyXSI3zeWSK2x2HdmixUUSmynX39woiRxkSGvG1ElMpl3JiWDk6IUebG8KFOSG7lOtsfz7sWwhYMkPxBIcrZlyuUwcnzFEbKiiOWQ3Kcl72Wwhbj3GSH4LQryQ3fL0HK2FCroinNm2FShXr86IS9/vBCEf9wZLYfeaGw5XzLk6soUHIjAbyb15CVvgxCIiP+jGMfbUiUrlMvQlKxuUwcubFFURUrka2FH4WfAhERcDGMedSJSKZjYcnViRQcnRCjzZohvCnRpxUG/8AISVF8SsfGiIsf+8THxpEpZmhKVihQ0Q3cURvp04K41XIUPjpjGMYxkpZmg7IbuJFBzFHr14OdEqsX/lz+WqFLEpurEih/TojViWQrjuJKi+WqEpCRTCU7ij0W8acFcWKFvlqhKRuJYTkxLr0KlSo5f4kY83zfy1Qk+SNxIoSkUuU61CpXB/1RIiv8ufy0okpckN3Eig3YrcS6yWH9YOtEhLnJiSovllIlKxW4kUG7DdxLpV4KYf1hof7CSovllRJSsVuJFBuw5XEusig5YVdB3lyIwVIqnyykSngkJDdhyuJFOrRFT+sNCnOXIUVSK+WEhaEpCWCQ3YrcS6ywbwq6IpzkyMFSKp8sJD0HK4kUEiUrG4kU6qRWw5OpUcuSQl/kxRVIqnyuhKxKWCQkbEpCEurQWDbGOVkKPObElRfK6Q3YbuJCQkN2JSuJdeg2NvCUtCEb8//AI+W0hI2JSNxdZIrYYypJ82QhZV+XESdhyuLrJFCo5YORT/JkY2Xy+l1khIch4SkRjcpyXzBTqpDY3i3cjH5tSwbwRKVhL/IUbfNzG8K2G7kY/N7eMmLUS+bni2biXzkxL5yYl85pf8A0v7/2Q==">    </p:cNvPr>
          <p:cNvPicPr>
            <a:picLocks noChangeAspect="1"/>
          </p:cNvPicPr>
          <p:nvPr/>
        </p:nvPicPr>
        <p:blipFill>
          <a:blip r:embed="rId1"/>
          <a:srcRect l="0" r="0" t="42818" b="30081"/>
          <a:stretch/>
        </p:blipFill>
        <p:spPr>
          <a:xfrm>
            <a:off x="0" y="0"/>
            <a:ext cx="9144000" cy="13807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2024-05-28T16:47:45Z</dcterms:created>
  <dcterms:modified xsi:type="dcterms:W3CDTF">2024-05-28T16:47:45Z</dcterms:modified>
</cp:coreProperties>
</file>